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2" r:id="rId3"/>
    <p:sldId id="306" r:id="rId4"/>
    <p:sldId id="315" r:id="rId5"/>
    <p:sldId id="316" r:id="rId6"/>
    <p:sldId id="313" r:id="rId7"/>
    <p:sldId id="317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rlston,Emily R" initials="HR" lastIdx="1" clrIdx="0">
    <p:extLst>
      <p:ext uri="{19B8F6BF-5375-455C-9EA6-DF929625EA0E}">
        <p15:presenceInfo xmlns:p15="http://schemas.microsoft.com/office/powerpoint/2012/main" userId="S-1-5-21-1308237860-4193317556-336787646-16218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7"/>
    <a:srgbClr val="00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90323" autoAdjust="0"/>
  </p:normalViewPr>
  <p:slideViewPr>
    <p:cSldViewPr snapToGrid="0">
      <p:cViewPr varScale="1">
        <p:scale>
          <a:sx n="86" d="100"/>
          <a:sy n="86" d="100"/>
        </p:scale>
        <p:origin x="54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04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malcolm\AppData\Local\Microsoft\Windows\Temporary%20Internet%20Files\Content.IE5\KCQV39SV\childcount_all_analysis_21789181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malcolm\AppData\Local\Microsoft\Windows\Temporary%20Internet%20Files\Content.IE5\KCQV39SV\childcount_all_analysis_21789181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NCES Referral </a:t>
            </a:r>
            <a:r>
              <a:rPr lang="en-US" dirty="0" smtClean="0"/>
              <a:t>Rates 2014-2020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Sheet1!$H$495:$N$495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Sheet1!$H$496:$N$496</c:f>
              <c:numCache>
                <c:formatCode>General</c:formatCode>
                <c:ptCount val="7"/>
                <c:pt idx="0">
                  <c:v>1078</c:v>
                </c:pt>
                <c:pt idx="1">
                  <c:v>1122</c:v>
                </c:pt>
                <c:pt idx="2">
                  <c:v>1238</c:v>
                </c:pt>
                <c:pt idx="3">
                  <c:v>1330</c:v>
                </c:pt>
                <c:pt idx="4">
                  <c:v>1478</c:v>
                </c:pt>
                <c:pt idx="5">
                  <c:v>1658</c:v>
                </c:pt>
                <c:pt idx="6">
                  <c:v>1503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AD-4EE7-A5A7-5B5DC30C4A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39259800"/>
        <c:axId val="739257832"/>
      </c:lineChart>
      <c:catAx>
        <c:axId val="73925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257832"/>
        <c:crosses val="autoZero"/>
        <c:auto val="1"/>
        <c:lblAlgn val="ctr"/>
        <c:lblOffset val="100"/>
        <c:noMultiLvlLbl val="0"/>
      </c:catAx>
      <c:valAx>
        <c:axId val="739257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259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Quarterly Referral </a:t>
            </a:r>
            <a:r>
              <a:rPr lang="en-US" dirty="0" smtClean="0"/>
              <a:t>Review 2018-2021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Sheet1!$J$454:$V$455</c:f>
              <c:multiLvlStrCache>
                <c:ptCount val="13"/>
                <c:lvl>
                  <c:pt idx="0">
                    <c:v>Qtr1</c:v>
                  </c:pt>
                  <c:pt idx="1">
                    <c:v>Qtr2</c:v>
                  </c:pt>
                  <c:pt idx="2">
                    <c:v>Qtr3</c:v>
                  </c:pt>
                  <c:pt idx="3">
                    <c:v>Qtr4</c:v>
                  </c:pt>
                  <c:pt idx="4">
                    <c:v>Qtr1</c:v>
                  </c:pt>
                  <c:pt idx="5">
                    <c:v>Qtr2</c:v>
                  </c:pt>
                  <c:pt idx="6">
                    <c:v>Qtr3</c:v>
                  </c:pt>
                  <c:pt idx="7">
                    <c:v>Qtr4</c:v>
                  </c:pt>
                  <c:pt idx="8">
                    <c:v>Qtr1</c:v>
                  </c:pt>
                  <c:pt idx="9">
                    <c:v>Qtr2</c:v>
                  </c:pt>
                  <c:pt idx="10">
                    <c:v>Qtr3</c:v>
                  </c:pt>
                  <c:pt idx="11">
                    <c:v>Qtr4</c:v>
                  </c:pt>
                  <c:pt idx="12">
                    <c:v>Qtr1</c:v>
                  </c:pt>
                </c:lvl>
                <c:lvl>
                  <c:pt idx="0">
                    <c:v>2018</c:v>
                  </c:pt>
                  <c:pt idx="4">
                    <c:v>2019</c:v>
                  </c:pt>
                  <c:pt idx="8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Sheet1!$J$456:$V$456</c:f>
              <c:numCache>
                <c:formatCode>General</c:formatCode>
                <c:ptCount val="13"/>
                <c:pt idx="0">
                  <c:v>360</c:v>
                </c:pt>
                <c:pt idx="1">
                  <c:v>367</c:v>
                </c:pt>
                <c:pt idx="2">
                  <c:v>400</c:v>
                </c:pt>
                <c:pt idx="3">
                  <c:v>351</c:v>
                </c:pt>
                <c:pt idx="4">
                  <c:v>422</c:v>
                </c:pt>
                <c:pt idx="5">
                  <c:v>421</c:v>
                </c:pt>
                <c:pt idx="6">
                  <c:v>445</c:v>
                </c:pt>
                <c:pt idx="7">
                  <c:v>370</c:v>
                </c:pt>
                <c:pt idx="8">
                  <c:v>401</c:v>
                </c:pt>
                <c:pt idx="9">
                  <c:v>334</c:v>
                </c:pt>
                <c:pt idx="10">
                  <c:v>358</c:v>
                </c:pt>
                <c:pt idx="11">
                  <c:v>410</c:v>
                </c:pt>
                <c:pt idx="12">
                  <c:v>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C5-47AD-86F5-B6492AFF55B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63588824"/>
        <c:axId val="463589480"/>
      </c:lineChart>
      <c:catAx>
        <c:axId val="4635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589480"/>
        <c:crosses val="autoZero"/>
        <c:auto val="1"/>
        <c:lblAlgn val="ctr"/>
        <c:lblOffset val="100"/>
        <c:noMultiLvlLbl val="0"/>
      </c:catAx>
      <c:valAx>
        <c:axId val="463589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588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88CEF-30F3-4A24-A7EF-8EAEC7E539C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54FA6CE-358C-4438-BF30-DDAD5F9C534A}">
      <dgm:prSet phldrT="[Text]"/>
      <dgm:spPr/>
      <dgm:t>
        <a:bodyPr/>
        <a:lstStyle/>
        <a:p>
          <a:r>
            <a:rPr lang="en-US" dirty="0" smtClean="0"/>
            <a:t>Feb 2020</a:t>
          </a:r>
          <a:endParaRPr lang="en-US" dirty="0"/>
        </a:p>
      </dgm:t>
    </dgm:pt>
    <dgm:pt modelId="{6E46E149-D0E2-404A-9E6E-2DD0E3EF48BB}" type="parTrans" cxnId="{6E806BD9-0244-40D4-9EDC-E033DE41DA58}">
      <dgm:prSet/>
      <dgm:spPr/>
      <dgm:t>
        <a:bodyPr/>
        <a:lstStyle/>
        <a:p>
          <a:endParaRPr lang="en-US"/>
        </a:p>
      </dgm:t>
    </dgm:pt>
    <dgm:pt modelId="{9EF49337-2F7B-402B-AC26-4AFDAD36ADD4}" type="sibTrans" cxnId="{6E806BD9-0244-40D4-9EDC-E033DE41DA58}">
      <dgm:prSet/>
      <dgm:spPr/>
      <dgm:t>
        <a:bodyPr/>
        <a:lstStyle/>
        <a:p>
          <a:endParaRPr lang="en-US"/>
        </a:p>
      </dgm:t>
    </dgm:pt>
    <dgm:pt modelId="{EE9EF4EF-73C7-4740-B679-691A5A2270A7}">
      <dgm:prSet phldrT="[Text]"/>
      <dgm:spPr/>
      <dgm:t>
        <a:bodyPr/>
        <a:lstStyle/>
        <a:p>
          <a:r>
            <a:rPr lang="en-US" dirty="0" smtClean="0"/>
            <a:t>April 2020</a:t>
          </a:r>
          <a:endParaRPr lang="en-US" dirty="0"/>
        </a:p>
      </dgm:t>
    </dgm:pt>
    <dgm:pt modelId="{AD61DFE1-19CF-4D1C-88C1-63EFF1172EDF}" type="parTrans" cxnId="{3DD84110-BC3A-4942-B24C-EAB02CF1EF94}">
      <dgm:prSet/>
      <dgm:spPr/>
      <dgm:t>
        <a:bodyPr/>
        <a:lstStyle/>
        <a:p>
          <a:endParaRPr lang="en-US"/>
        </a:p>
      </dgm:t>
    </dgm:pt>
    <dgm:pt modelId="{AD293F7E-6ADC-4B9C-A838-72DAE6D71B02}" type="sibTrans" cxnId="{3DD84110-BC3A-4942-B24C-EAB02CF1EF94}">
      <dgm:prSet/>
      <dgm:spPr/>
      <dgm:t>
        <a:bodyPr/>
        <a:lstStyle/>
        <a:p>
          <a:endParaRPr lang="en-US"/>
        </a:p>
      </dgm:t>
    </dgm:pt>
    <dgm:pt modelId="{076DC731-80A3-424D-A03A-F5E0DD2E92C4}">
      <dgm:prSet phldrT="[Text]"/>
      <dgm:spPr/>
      <dgm:t>
        <a:bodyPr/>
        <a:lstStyle/>
        <a:p>
          <a:r>
            <a:rPr lang="en-US" dirty="0" smtClean="0"/>
            <a:t>June 2020</a:t>
          </a:r>
          <a:endParaRPr lang="en-US" dirty="0"/>
        </a:p>
      </dgm:t>
    </dgm:pt>
    <dgm:pt modelId="{C592B223-D355-4FCD-96A0-1A2EADF2A2A3}" type="parTrans" cxnId="{EEBB3018-DBE5-4548-AF29-8545831BDFE6}">
      <dgm:prSet/>
      <dgm:spPr/>
      <dgm:t>
        <a:bodyPr/>
        <a:lstStyle/>
        <a:p>
          <a:endParaRPr lang="en-US"/>
        </a:p>
      </dgm:t>
    </dgm:pt>
    <dgm:pt modelId="{F727AC41-9DAA-4A68-8D54-E13CC089B729}" type="sibTrans" cxnId="{EEBB3018-DBE5-4548-AF29-8545831BDFE6}">
      <dgm:prSet/>
      <dgm:spPr/>
      <dgm:t>
        <a:bodyPr/>
        <a:lstStyle/>
        <a:p>
          <a:endParaRPr lang="en-US"/>
        </a:p>
      </dgm:t>
    </dgm:pt>
    <dgm:pt modelId="{2BBAC899-92DB-4624-9D1F-ABB2C4F318FE}">
      <dgm:prSet phldrT="[Text]"/>
      <dgm:spPr/>
      <dgm:t>
        <a:bodyPr/>
        <a:lstStyle/>
        <a:p>
          <a:r>
            <a:rPr lang="en-US" dirty="0" smtClean="0"/>
            <a:t>F2F evaluations discontinued</a:t>
          </a:r>
          <a:endParaRPr lang="en-US" dirty="0"/>
        </a:p>
      </dgm:t>
    </dgm:pt>
    <dgm:pt modelId="{942FDC0D-E4DF-40F2-A158-B5B9E0AEC6F6}" type="parTrans" cxnId="{238FD3F8-4AEF-4C4A-BA40-DA2478A1AEA4}">
      <dgm:prSet/>
      <dgm:spPr/>
      <dgm:t>
        <a:bodyPr/>
        <a:lstStyle/>
        <a:p>
          <a:endParaRPr lang="en-US"/>
        </a:p>
      </dgm:t>
    </dgm:pt>
    <dgm:pt modelId="{1EF7F1D6-9F50-410B-9CB1-598E0EFCB4BB}" type="sibTrans" cxnId="{238FD3F8-4AEF-4C4A-BA40-DA2478A1AEA4}">
      <dgm:prSet/>
      <dgm:spPr/>
      <dgm:t>
        <a:bodyPr/>
        <a:lstStyle/>
        <a:p>
          <a:endParaRPr lang="en-US"/>
        </a:p>
      </dgm:t>
    </dgm:pt>
    <dgm:pt modelId="{3357A2CC-35E1-4796-B6AF-390BF0D3C047}">
      <dgm:prSet phldrT="[Text]"/>
      <dgm:spPr/>
      <dgm:t>
        <a:bodyPr/>
        <a:lstStyle/>
        <a:p>
          <a:r>
            <a:rPr lang="en-US" dirty="0" smtClean="0"/>
            <a:t>New evaluation system created</a:t>
          </a:r>
          <a:endParaRPr lang="en-US" dirty="0"/>
        </a:p>
      </dgm:t>
    </dgm:pt>
    <dgm:pt modelId="{7EBB522A-D442-4EAB-BDCB-7387BE6076B0}" type="parTrans" cxnId="{50B1C05C-1C0C-40EE-A36D-627F078C404C}">
      <dgm:prSet/>
      <dgm:spPr/>
      <dgm:t>
        <a:bodyPr/>
        <a:lstStyle/>
        <a:p>
          <a:endParaRPr lang="en-US"/>
        </a:p>
      </dgm:t>
    </dgm:pt>
    <dgm:pt modelId="{09D5BD21-112A-43E0-B856-2A63EBC19EFB}" type="sibTrans" cxnId="{50B1C05C-1C0C-40EE-A36D-627F078C404C}">
      <dgm:prSet/>
      <dgm:spPr/>
      <dgm:t>
        <a:bodyPr/>
        <a:lstStyle/>
        <a:p>
          <a:endParaRPr lang="en-US"/>
        </a:p>
      </dgm:t>
    </dgm:pt>
    <dgm:pt modelId="{DFEA5AE7-7641-4D8F-82E3-D07E5717CEA1}">
      <dgm:prSet phldrT="[Text]"/>
      <dgm:spPr/>
      <dgm:t>
        <a:bodyPr/>
        <a:lstStyle/>
        <a:p>
          <a:r>
            <a:rPr lang="en-US" dirty="0" smtClean="0"/>
            <a:t>March 2020</a:t>
          </a:r>
          <a:endParaRPr lang="en-US" dirty="0"/>
        </a:p>
      </dgm:t>
    </dgm:pt>
    <dgm:pt modelId="{00E5CF82-88F6-4885-B688-44BEBFD5E141}" type="parTrans" cxnId="{60F755E6-A3E2-45A1-B5D7-52743A82B7E9}">
      <dgm:prSet/>
      <dgm:spPr/>
      <dgm:t>
        <a:bodyPr/>
        <a:lstStyle/>
        <a:p>
          <a:endParaRPr lang="en-US"/>
        </a:p>
      </dgm:t>
    </dgm:pt>
    <dgm:pt modelId="{82B37B79-2080-4531-8AB6-F71603288C77}" type="sibTrans" cxnId="{60F755E6-A3E2-45A1-B5D7-52743A82B7E9}">
      <dgm:prSet/>
      <dgm:spPr/>
      <dgm:t>
        <a:bodyPr/>
        <a:lstStyle/>
        <a:p>
          <a:endParaRPr lang="en-US"/>
        </a:p>
      </dgm:t>
    </dgm:pt>
    <dgm:pt modelId="{0FCF8986-C6CA-4A31-BE1F-023D015F8641}">
      <dgm:prSet phldrT="[Text]"/>
      <dgm:spPr/>
      <dgm:t>
        <a:bodyPr/>
        <a:lstStyle/>
        <a:p>
          <a:r>
            <a:rPr lang="en-US" dirty="0" smtClean="0"/>
            <a:t>Training on a new evaluation tool (DAYC-2) began</a:t>
          </a:r>
          <a:endParaRPr lang="en-US" dirty="0"/>
        </a:p>
      </dgm:t>
    </dgm:pt>
    <dgm:pt modelId="{AC65BD1E-C999-45F1-853E-6616ED06D06B}" type="parTrans" cxnId="{D2C2328C-CEF0-4273-9DFA-67F219FB40A4}">
      <dgm:prSet/>
      <dgm:spPr/>
      <dgm:t>
        <a:bodyPr/>
        <a:lstStyle/>
        <a:p>
          <a:endParaRPr lang="en-US"/>
        </a:p>
      </dgm:t>
    </dgm:pt>
    <dgm:pt modelId="{02BE7180-9532-4D93-8F3E-88A13682DEF3}" type="sibTrans" cxnId="{D2C2328C-CEF0-4273-9DFA-67F219FB40A4}">
      <dgm:prSet/>
      <dgm:spPr/>
      <dgm:t>
        <a:bodyPr/>
        <a:lstStyle/>
        <a:p>
          <a:endParaRPr lang="en-US"/>
        </a:p>
      </dgm:t>
    </dgm:pt>
    <dgm:pt modelId="{E53D2B38-29D0-4CC8-AB19-7A3DEDCE0114}">
      <dgm:prSet phldrT="[Text]"/>
      <dgm:spPr/>
      <dgm:t>
        <a:bodyPr/>
        <a:lstStyle/>
        <a:p>
          <a:r>
            <a:rPr lang="en-US" dirty="0" smtClean="0"/>
            <a:t>Telehealth evaluations offered to parents</a:t>
          </a:r>
          <a:endParaRPr lang="en-US" dirty="0"/>
        </a:p>
      </dgm:t>
    </dgm:pt>
    <dgm:pt modelId="{41AA28EF-266E-4AA1-BA1C-704AEACBE832}" type="parTrans" cxnId="{F71AFE28-A748-4C95-A951-6690DDE3C498}">
      <dgm:prSet/>
      <dgm:spPr/>
      <dgm:t>
        <a:bodyPr/>
        <a:lstStyle/>
        <a:p>
          <a:endParaRPr lang="en-US"/>
        </a:p>
      </dgm:t>
    </dgm:pt>
    <dgm:pt modelId="{20B1601A-AA4C-462D-8EAA-FF38477585C1}" type="sibTrans" cxnId="{F71AFE28-A748-4C95-A951-6690DDE3C498}">
      <dgm:prSet/>
      <dgm:spPr/>
      <dgm:t>
        <a:bodyPr/>
        <a:lstStyle/>
        <a:p>
          <a:endParaRPr lang="en-US"/>
        </a:p>
      </dgm:t>
    </dgm:pt>
    <dgm:pt modelId="{EC6253FD-E930-459A-8096-172D0D290D3A}">
      <dgm:prSet phldrT="[Text]"/>
      <dgm:spPr/>
      <dgm:t>
        <a:bodyPr/>
        <a:lstStyle/>
        <a:p>
          <a:r>
            <a:rPr lang="en-US" dirty="0" smtClean="0"/>
            <a:t>Clinic evaluations offered in Columbia Co.</a:t>
          </a:r>
          <a:endParaRPr lang="en-US" dirty="0"/>
        </a:p>
      </dgm:t>
    </dgm:pt>
    <dgm:pt modelId="{8BABE926-0876-4C9A-894B-D5F92D26B1C0}" type="parTrans" cxnId="{7BFAEF95-D22A-495E-8732-CC8C3D50C241}">
      <dgm:prSet/>
      <dgm:spPr/>
      <dgm:t>
        <a:bodyPr/>
        <a:lstStyle/>
        <a:p>
          <a:endParaRPr lang="en-US"/>
        </a:p>
      </dgm:t>
    </dgm:pt>
    <dgm:pt modelId="{BCD4124D-ADD8-426F-AE38-B9F139E3E7F2}" type="sibTrans" cxnId="{7BFAEF95-D22A-495E-8732-CC8C3D50C241}">
      <dgm:prSet/>
      <dgm:spPr/>
      <dgm:t>
        <a:bodyPr/>
        <a:lstStyle/>
        <a:p>
          <a:endParaRPr lang="en-US"/>
        </a:p>
      </dgm:t>
    </dgm:pt>
    <dgm:pt modelId="{63D80897-F802-4F54-A5EE-F1EDAD5445D0}">
      <dgm:prSet phldrT="[Text]"/>
      <dgm:spPr/>
      <dgm:t>
        <a:bodyPr/>
        <a:lstStyle/>
        <a:p>
          <a:r>
            <a:rPr lang="en-US" dirty="0" smtClean="0"/>
            <a:t>Experienced a drastic decline in referrals</a:t>
          </a:r>
          <a:endParaRPr lang="en-US" dirty="0"/>
        </a:p>
      </dgm:t>
    </dgm:pt>
    <dgm:pt modelId="{8F4C2353-4F43-4B7B-A0E1-332216F4B2C4}" type="parTrans" cxnId="{F22EBFAD-B4B7-4FB7-B682-F28089CBA658}">
      <dgm:prSet/>
      <dgm:spPr/>
      <dgm:t>
        <a:bodyPr/>
        <a:lstStyle/>
        <a:p>
          <a:endParaRPr lang="en-US"/>
        </a:p>
      </dgm:t>
    </dgm:pt>
    <dgm:pt modelId="{7D272777-4EC8-476A-A2C6-36874880572A}" type="sibTrans" cxnId="{F22EBFAD-B4B7-4FB7-B682-F28089CBA658}">
      <dgm:prSet/>
      <dgm:spPr/>
      <dgm:t>
        <a:bodyPr/>
        <a:lstStyle/>
        <a:p>
          <a:endParaRPr lang="en-US"/>
        </a:p>
      </dgm:t>
    </dgm:pt>
    <dgm:pt modelId="{BD88FA28-ABB3-4CDC-A0FA-BF698A92414C}">
      <dgm:prSet phldrT="[Text]"/>
      <dgm:spPr/>
      <dgm:t>
        <a:bodyPr/>
        <a:lstStyle/>
        <a:p>
          <a:r>
            <a:rPr lang="en-US" dirty="0" smtClean="0"/>
            <a:t>Experienced difficulty in contacting parent</a:t>
          </a:r>
          <a:endParaRPr lang="en-US" dirty="0"/>
        </a:p>
      </dgm:t>
    </dgm:pt>
    <dgm:pt modelId="{61E852C6-68D5-4527-91EE-7D57B4F0932B}" type="parTrans" cxnId="{6FA1CD2A-CC55-4DB1-B499-6864762AAC8E}">
      <dgm:prSet/>
      <dgm:spPr/>
      <dgm:t>
        <a:bodyPr/>
        <a:lstStyle/>
        <a:p>
          <a:endParaRPr lang="en-US"/>
        </a:p>
      </dgm:t>
    </dgm:pt>
    <dgm:pt modelId="{531D67D1-EF20-4FE2-B510-9FD8E770353A}" type="sibTrans" cxnId="{6FA1CD2A-CC55-4DB1-B499-6864762AAC8E}">
      <dgm:prSet/>
      <dgm:spPr/>
      <dgm:t>
        <a:bodyPr/>
        <a:lstStyle/>
        <a:p>
          <a:endParaRPr lang="en-US"/>
        </a:p>
      </dgm:t>
    </dgm:pt>
    <dgm:pt modelId="{DE6A98EA-557E-41E2-9490-083E2CFDB81D}">
      <dgm:prSet phldrT="[Text]"/>
      <dgm:spPr/>
      <dgm:t>
        <a:bodyPr/>
        <a:lstStyle/>
        <a:p>
          <a:r>
            <a:rPr lang="en-US" dirty="0" smtClean="0"/>
            <a:t>Experienced difficulty in receiving consent forms</a:t>
          </a:r>
          <a:endParaRPr lang="en-US" dirty="0"/>
        </a:p>
      </dgm:t>
    </dgm:pt>
    <dgm:pt modelId="{23F189C1-2BE6-4D80-B64C-0096F1E7EAC0}" type="parTrans" cxnId="{33155797-BEF1-4FDC-8C5E-DF9580069A6C}">
      <dgm:prSet/>
      <dgm:spPr/>
      <dgm:t>
        <a:bodyPr/>
        <a:lstStyle/>
        <a:p>
          <a:endParaRPr lang="en-US"/>
        </a:p>
      </dgm:t>
    </dgm:pt>
    <dgm:pt modelId="{843F84E0-2E20-4C53-9297-FAC6E9C8947B}" type="sibTrans" cxnId="{33155797-BEF1-4FDC-8C5E-DF9580069A6C}">
      <dgm:prSet/>
      <dgm:spPr/>
      <dgm:t>
        <a:bodyPr/>
        <a:lstStyle/>
        <a:p>
          <a:endParaRPr lang="en-US"/>
        </a:p>
      </dgm:t>
    </dgm:pt>
    <dgm:pt modelId="{BDE60593-449A-41A4-B99E-AEEEE7C096C6}">
      <dgm:prSet phldrT="[Text]"/>
      <dgm:spPr/>
      <dgm:t>
        <a:bodyPr/>
        <a:lstStyle/>
        <a:p>
          <a:r>
            <a:rPr lang="en-US" dirty="0" smtClean="0"/>
            <a:t>Developed new digital procedures for all programmatic processes</a:t>
          </a:r>
          <a:endParaRPr lang="en-US" dirty="0"/>
        </a:p>
      </dgm:t>
    </dgm:pt>
    <dgm:pt modelId="{4436E1E6-8CB9-4A06-8A5A-0B72EFC45539}" type="parTrans" cxnId="{50E305D8-2F47-4A37-A9A1-7DE175886F58}">
      <dgm:prSet/>
      <dgm:spPr/>
      <dgm:t>
        <a:bodyPr/>
        <a:lstStyle/>
        <a:p>
          <a:endParaRPr lang="en-US"/>
        </a:p>
      </dgm:t>
    </dgm:pt>
    <dgm:pt modelId="{7851FD0B-9077-48B3-A799-9ED3756BFE33}" type="sibTrans" cxnId="{50E305D8-2F47-4A37-A9A1-7DE175886F58}">
      <dgm:prSet/>
      <dgm:spPr/>
      <dgm:t>
        <a:bodyPr/>
        <a:lstStyle/>
        <a:p>
          <a:endParaRPr lang="en-US"/>
        </a:p>
      </dgm:t>
    </dgm:pt>
    <dgm:pt modelId="{33D89F93-08DA-448E-BB95-8B1A4D3D9C86}">
      <dgm:prSet phldrT="[Text]"/>
      <dgm:spPr/>
      <dgm:t>
        <a:bodyPr/>
        <a:lstStyle/>
        <a:p>
          <a:r>
            <a:rPr lang="en-US" dirty="0" smtClean="0"/>
            <a:t>Developed COVID-19 protocols for all staff/ families</a:t>
          </a:r>
          <a:endParaRPr lang="en-US" dirty="0"/>
        </a:p>
      </dgm:t>
    </dgm:pt>
    <dgm:pt modelId="{6D20AF63-2A44-4C76-B365-CA08AD4803F8}" type="parTrans" cxnId="{56B89D0F-48B5-482C-A948-6A9AB372FF2B}">
      <dgm:prSet/>
      <dgm:spPr/>
      <dgm:t>
        <a:bodyPr/>
        <a:lstStyle/>
        <a:p>
          <a:endParaRPr lang="en-US"/>
        </a:p>
      </dgm:t>
    </dgm:pt>
    <dgm:pt modelId="{B66B8E7B-B253-4E21-A4AD-12D9419B92BB}" type="sibTrans" cxnId="{56B89D0F-48B5-482C-A948-6A9AB372FF2B}">
      <dgm:prSet/>
      <dgm:spPr/>
      <dgm:t>
        <a:bodyPr/>
        <a:lstStyle/>
        <a:p>
          <a:endParaRPr lang="en-US"/>
        </a:p>
      </dgm:t>
    </dgm:pt>
    <dgm:pt modelId="{9CB63676-1984-4BD0-BC63-F4182C38D7E3}">
      <dgm:prSet phldrT="[Text]"/>
      <dgm:spPr/>
      <dgm:t>
        <a:bodyPr/>
        <a:lstStyle/>
        <a:p>
          <a:r>
            <a:rPr lang="en-US" dirty="0" smtClean="0"/>
            <a:t>Developed new process for completing &amp; sharing EXIT assessment data</a:t>
          </a:r>
          <a:endParaRPr lang="en-US" dirty="0"/>
        </a:p>
      </dgm:t>
    </dgm:pt>
    <dgm:pt modelId="{A1959C2F-0E26-4AAB-ADC2-2B6E0AFCFA01}" type="parTrans" cxnId="{B259B0F5-73F2-4AD1-9BC9-DB8161F05A2D}">
      <dgm:prSet/>
      <dgm:spPr/>
      <dgm:t>
        <a:bodyPr/>
        <a:lstStyle/>
        <a:p>
          <a:endParaRPr lang="en-US"/>
        </a:p>
      </dgm:t>
    </dgm:pt>
    <dgm:pt modelId="{F948A6BF-486F-4FA6-BB84-8D7D16A26A89}" type="sibTrans" cxnId="{B259B0F5-73F2-4AD1-9BC9-DB8161F05A2D}">
      <dgm:prSet/>
      <dgm:spPr/>
      <dgm:t>
        <a:bodyPr/>
        <a:lstStyle/>
        <a:p>
          <a:endParaRPr lang="en-US"/>
        </a:p>
      </dgm:t>
    </dgm:pt>
    <dgm:pt modelId="{55459A64-A1BD-439D-AE65-713650717405}">
      <dgm:prSet phldrT="[Text]"/>
      <dgm:spPr/>
      <dgm:t>
        <a:bodyPr/>
        <a:lstStyle/>
        <a:p>
          <a:r>
            <a:rPr lang="en-US" dirty="0" smtClean="0"/>
            <a:t>Increase in provider enrollment</a:t>
          </a:r>
          <a:endParaRPr lang="en-US" dirty="0"/>
        </a:p>
      </dgm:t>
    </dgm:pt>
    <dgm:pt modelId="{D304FC98-70F4-4AB8-9B10-F2022E5AB722}" type="parTrans" cxnId="{BF1C381F-9117-4892-ADA9-EABC58570CFD}">
      <dgm:prSet/>
      <dgm:spPr/>
      <dgm:t>
        <a:bodyPr/>
        <a:lstStyle/>
        <a:p>
          <a:endParaRPr lang="en-US"/>
        </a:p>
      </dgm:t>
    </dgm:pt>
    <dgm:pt modelId="{90F1900A-F3D0-4B23-9908-67EA2E945D02}" type="sibTrans" cxnId="{BF1C381F-9117-4892-ADA9-EABC58570CFD}">
      <dgm:prSet/>
      <dgm:spPr/>
      <dgm:t>
        <a:bodyPr/>
        <a:lstStyle/>
        <a:p>
          <a:endParaRPr lang="en-US"/>
        </a:p>
      </dgm:t>
    </dgm:pt>
    <dgm:pt modelId="{B6B7C9D4-DF4A-4184-BC4C-837CA9160509}">
      <dgm:prSet phldrT="[Text]"/>
      <dgm:spPr/>
      <dgm:t>
        <a:bodyPr/>
        <a:lstStyle/>
        <a:p>
          <a:r>
            <a:rPr lang="en-US" dirty="0" smtClean="0"/>
            <a:t>Experienced delays in service from parents declining telehealth/ not having access to the internet</a:t>
          </a:r>
          <a:endParaRPr lang="en-US" dirty="0"/>
        </a:p>
      </dgm:t>
    </dgm:pt>
    <dgm:pt modelId="{CAD1FF6E-E83F-4FD2-8D56-CE553CA5ABB3}" type="parTrans" cxnId="{168555D2-BD5A-47AB-A908-F76F745E41B4}">
      <dgm:prSet/>
      <dgm:spPr/>
      <dgm:t>
        <a:bodyPr/>
        <a:lstStyle/>
        <a:p>
          <a:endParaRPr lang="en-US"/>
        </a:p>
      </dgm:t>
    </dgm:pt>
    <dgm:pt modelId="{F90AA96F-031D-45C9-8F58-FED487F79A45}" type="sibTrans" cxnId="{168555D2-BD5A-47AB-A908-F76F745E41B4}">
      <dgm:prSet/>
      <dgm:spPr/>
      <dgm:t>
        <a:bodyPr/>
        <a:lstStyle/>
        <a:p>
          <a:endParaRPr lang="en-US"/>
        </a:p>
      </dgm:t>
    </dgm:pt>
    <dgm:pt modelId="{4603B04E-2FEF-4938-A1DD-1CA3898FDA7F}" type="pres">
      <dgm:prSet presAssocID="{B4388CEF-30F3-4A24-A7EF-8EAEC7E539CB}" presName="Name0" presStyleCnt="0">
        <dgm:presLayoutVars>
          <dgm:dir/>
          <dgm:animLvl val="lvl"/>
          <dgm:resizeHandles val="exact"/>
        </dgm:presLayoutVars>
      </dgm:prSet>
      <dgm:spPr/>
    </dgm:pt>
    <dgm:pt modelId="{B2F47A70-639B-4C46-84AA-1D72875BA6DB}" type="pres">
      <dgm:prSet presAssocID="{754FA6CE-358C-4438-BF30-DDAD5F9C534A}" presName="composite" presStyleCnt="0"/>
      <dgm:spPr/>
    </dgm:pt>
    <dgm:pt modelId="{53B0C067-58B8-4E07-BD3F-391CC5815A04}" type="pres">
      <dgm:prSet presAssocID="{754FA6CE-358C-4438-BF30-DDAD5F9C534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E6090-997C-4DE5-99BD-E5902C57A3E9}" type="pres">
      <dgm:prSet presAssocID="{754FA6CE-358C-4438-BF30-DDAD5F9C534A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62DD9-B49B-466F-8196-3FC6BF258542}" type="pres">
      <dgm:prSet presAssocID="{9EF49337-2F7B-402B-AC26-4AFDAD36ADD4}" presName="space" presStyleCnt="0"/>
      <dgm:spPr/>
    </dgm:pt>
    <dgm:pt modelId="{F4B54B72-0126-4BF2-89C0-94F0A50B4AD6}" type="pres">
      <dgm:prSet presAssocID="{DFEA5AE7-7641-4D8F-82E3-D07E5717CEA1}" presName="composite" presStyleCnt="0"/>
      <dgm:spPr/>
    </dgm:pt>
    <dgm:pt modelId="{A0BF5AF8-07A3-4B52-9003-640E1C0C1E91}" type="pres">
      <dgm:prSet presAssocID="{DFEA5AE7-7641-4D8F-82E3-D07E5717CEA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46BC3-8015-4F70-88F2-120589D2A4D2}" type="pres">
      <dgm:prSet presAssocID="{DFEA5AE7-7641-4D8F-82E3-D07E5717CEA1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AD35F-E4FD-4214-A317-51AA0E22AB81}" type="pres">
      <dgm:prSet presAssocID="{82B37B79-2080-4531-8AB6-F71603288C77}" presName="space" presStyleCnt="0"/>
      <dgm:spPr/>
    </dgm:pt>
    <dgm:pt modelId="{C4DEEB19-2625-4868-B303-7C99573FAB81}" type="pres">
      <dgm:prSet presAssocID="{EE9EF4EF-73C7-4740-B679-691A5A2270A7}" presName="composite" presStyleCnt="0"/>
      <dgm:spPr/>
    </dgm:pt>
    <dgm:pt modelId="{8A2683E4-C960-435D-BED3-DCB9F13EBC09}" type="pres">
      <dgm:prSet presAssocID="{EE9EF4EF-73C7-4740-B679-691A5A2270A7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44AA6-BC93-4D61-8109-ADCA91949204}" type="pres">
      <dgm:prSet presAssocID="{EE9EF4EF-73C7-4740-B679-691A5A2270A7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D21B0-FCA9-4DBD-BF6F-B67934057C20}" type="pres">
      <dgm:prSet presAssocID="{AD293F7E-6ADC-4B9C-A838-72DAE6D71B02}" presName="space" presStyleCnt="0"/>
      <dgm:spPr/>
    </dgm:pt>
    <dgm:pt modelId="{773D5E14-4568-4A4F-9533-0090634D308B}" type="pres">
      <dgm:prSet presAssocID="{076DC731-80A3-424D-A03A-F5E0DD2E92C4}" presName="composite" presStyleCnt="0"/>
      <dgm:spPr/>
    </dgm:pt>
    <dgm:pt modelId="{3CB45BB0-F005-4210-B88C-4DB0F7DA4736}" type="pres">
      <dgm:prSet presAssocID="{076DC731-80A3-424D-A03A-F5E0DD2E92C4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F825B-9D74-4248-87D7-423B58A96494}" type="pres">
      <dgm:prSet presAssocID="{076DC731-80A3-424D-A03A-F5E0DD2E92C4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C2328C-CEF0-4273-9DFA-67F219FB40A4}" srcId="{DFEA5AE7-7641-4D8F-82E3-D07E5717CEA1}" destId="{0FCF8986-C6CA-4A31-BE1F-023D015F8641}" srcOrd="0" destOrd="0" parTransId="{AC65BD1E-C999-45F1-853E-6616ED06D06B}" sibTransId="{02BE7180-9532-4D93-8F3E-88A13682DEF3}"/>
    <dgm:cxn modelId="{50E305D8-2F47-4A37-A9A1-7DE175886F58}" srcId="{DFEA5AE7-7641-4D8F-82E3-D07E5717CEA1}" destId="{BDE60593-449A-41A4-B99E-AEEEE7C096C6}" srcOrd="1" destOrd="0" parTransId="{4436E1E6-8CB9-4A06-8A5A-0B72EFC45539}" sibTransId="{7851FD0B-9077-48B3-A799-9ED3756BFE33}"/>
    <dgm:cxn modelId="{F8204132-DE01-45B9-A5C2-B531DB2A8AAC}" type="presOf" srcId="{EC6253FD-E930-459A-8096-172D0D290D3A}" destId="{55EF825B-9D74-4248-87D7-423B58A96494}" srcOrd="0" destOrd="0" presId="urn:microsoft.com/office/officeart/2005/8/layout/chevron1"/>
    <dgm:cxn modelId="{168555D2-BD5A-47AB-A908-F76F745E41B4}" srcId="{EE9EF4EF-73C7-4740-B679-691A5A2270A7}" destId="{B6B7C9D4-DF4A-4184-BC4C-837CA9160509}" srcOrd="5" destOrd="0" parTransId="{CAD1FF6E-E83F-4FD2-8D56-CE553CA5ABB3}" sibTransId="{F90AA96F-031D-45C9-8F58-FED487F79A45}"/>
    <dgm:cxn modelId="{DDBD379C-5156-4920-96BD-14EFA2BA5DEC}" type="presOf" srcId="{0FCF8986-C6CA-4A31-BE1F-023D015F8641}" destId="{7AB46BC3-8015-4F70-88F2-120589D2A4D2}" srcOrd="0" destOrd="0" presId="urn:microsoft.com/office/officeart/2005/8/layout/chevron1"/>
    <dgm:cxn modelId="{8DFCD672-4099-4DEE-9029-5CA0F4D4AAD7}" type="presOf" srcId="{DE6A98EA-557E-41E2-9490-083E2CFDB81D}" destId="{B9044AA6-BC93-4D61-8109-ADCA91949204}" srcOrd="0" destOrd="4" presId="urn:microsoft.com/office/officeart/2005/8/layout/chevron1"/>
    <dgm:cxn modelId="{8DCE5608-4234-44A6-AB2E-4B0F877B79D4}" type="presOf" srcId="{B6B7C9D4-DF4A-4184-BC4C-837CA9160509}" destId="{B9044AA6-BC93-4D61-8109-ADCA91949204}" srcOrd="0" destOrd="5" presId="urn:microsoft.com/office/officeart/2005/8/layout/chevron1"/>
    <dgm:cxn modelId="{6E806BD9-0244-40D4-9EDC-E033DE41DA58}" srcId="{B4388CEF-30F3-4A24-A7EF-8EAEC7E539CB}" destId="{754FA6CE-358C-4438-BF30-DDAD5F9C534A}" srcOrd="0" destOrd="0" parTransId="{6E46E149-D0E2-404A-9E6E-2DD0E3EF48BB}" sibTransId="{9EF49337-2F7B-402B-AC26-4AFDAD36ADD4}"/>
    <dgm:cxn modelId="{86AF6C87-6854-4185-A9E3-5028F45D365A}" type="presOf" srcId="{EE9EF4EF-73C7-4740-B679-691A5A2270A7}" destId="{8A2683E4-C960-435D-BED3-DCB9F13EBC09}" srcOrd="0" destOrd="0" presId="urn:microsoft.com/office/officeart/2005/8/layout/chevron1"/>
    <dgm:cxn modelId="{B259B0F5-73F2-4AD1-9BC9-DB8161F05A2D}" srcId="{DFEA5AE7-7641-4D8F-82E3-D07E5717CEA1}" destId="{9CB63676-1984-4BD0-BC63-F4182C38D7E3}" srcOrd="3" destOrd="0" parTransId="{A1959C2F-0E26-4AAB-ADC2-2B6E0AFCFA01}" sibTransId="{F948A6BF-486F-4FA6-BB84-8D7D16A26A89}"/>
    <dgm:cxn modelId="{6FA1CD2A-CC55-4DB1-B499-6864762AAC8E}" srcId="{EE9EF4EF-73C7-4740-B679-691A5A2270A7}" destId="{BD88FA28-ABB3-4CDC-A0FA-BF698A92414C}" srcOrd="3" destOrd="0" parTransId="{61E852C6-68D5-4527-91EE-7D57B4F0932B}" sibTransId="{531D67D1-EF20-4FE2-B510-9FD8E770353A}"/>
    <dgm:cxn modelId="{9D0225F9-3393-41CE-A73C-249F7428D353}" type="presOf" srcId="{754FA6CE-358C-4438-BF30-DDAD5F9C534A}" destId="{53B0C067-58B8-4E07-BD3F-391CC5815A04}" srcOrd="0" destOrd="0" presId="urn:microsoft.com/office/officeart/2005/8/layout/chevron1"/>
    <dgm:cxn modelId="{F71AFE28-A748-4C95-A951-6690DDE3C498}" srcId="{EE9EF4EF-73C7-4740-B679-691A5A2270A7}" destId="{E53D2B38-29D0-4CC8-AB19-7A3DEDCE0114}" srcOrd="1" destOrd="0" parTransId="{41AA28EF-266E-4AA1-BA1C-704AEACBE832}" sibTransId="{20B1601A-AA4C-462D-8EAA-FF38477585C1}"/>
    <dgm:cxn modelId="{56B89D0F-48B5-482C-A948-6A9AB372FF2B}" srcId="{DFEA5AE7-7641-4D8F-82E3-D07E5717CEA1}" destId="{33D89F93-08DA-448E-BB95-8B1A4D3D9C86}" srcOrd="2" destOrd="0" parTransId="{6D20AF63-2A44-4C76-B365-CA08AD4803F8}" sibTransId="{B66B8E7B-B253-4E21-A4AD-12D9419B92BB}"/>
    <dgm:cxn modelId="{738B4536-F966-454F-A6F6-0EC10CE7F77D}" type="presOf" srcId="{2BBAC899-92DB-4624-9D1F-ABB2C4F318FE}" destId="{F24E6090-997C-4DE5-99BD-E5902C57A3E9}" srcOrd="0" destOrd="0" presId="urn:microsoft.com/office/officeart/2005/8/layout/chevron1"/>
    <dgm:cxn modelId="{33155797-BEF1-4FDC-8C5E-DF9580069A6C}" srcId="{EE9EF4EF-73C7-4740-B679-691A5A2270A7}" destId="{DE6A98EA-557E-41E2-9490-083E2CFDB81D}" srcOrd="4" destOrd="0" parTransId="{23F189C1-2BE6-4D80-B64C-0096F1E7EAC0}" sibTransId="{843F84E0-2E20-4C53-9297-FAC6E9C8947B}"/>
    <dgm:cxn modelId="{682BDA70-A458-4D00-8CBD-4158E8A2915B}" type="presOf" srcId="{DFEA5AE7-7641-4D8F-82E3-D07E5717CEA1}" destId="{A0BF5AF8-07A3-4B52-9003-640E1C0C1E91}" srcOrd="0" destOrd="0" presId="urn:microsoft.com/office/officeart/2005/8/layout/chevron1"/>
    <dgm:cxn modelId="{6BDFA690-6F8E-4961-BBDE-4BE562CE0668}" type="presOf" srcId="{55459A64-A1BD-439D-AE65-713650717405}" destId="{55EF825B-9D74-4248-87D7-423B58A96494}" srcOrd="0" destOrd="1" presId="urn:microsoft.com/office/officeart/2005/8/layout/chevron1"/>
    <dgm:cxn modelId="{50B1C05C-1C0C-40EE-A36D-627F078C404C}" srcId="{EE9EF4EF-73C7-4740-B679-691A5A2270A7}" destId="{3357A2CC-35E1-4796-B6AF-390BF0D3C047}" srcOrd="0" destOrd="0" parTransId="{7EBB522A-D442-4EAB-BDCB-7387BE6076B0}" sibTransId="{09D5BD21-112A-43E0-B856-2A63EBC19EFB}"/>
    <dgm:cxn modelId="{C6C92A36-AB0A-4DAA-B7D1-88DDD69FFA62}" type="presOf" srcId="{9CB63676-1984-4BD0-BC63-F4182C38D7E3}" destId="{7AB46BC3-8015-4F70-88F2-120589D2A4D2}" srcOrd="0" destOrd="3" presId="urn:microsoft.com/office/officeart/2005/8/layout/chevron1"/>
    <dgm:cxn modelId="{BAB481C5-C19C-4D06-A748-1AB83F4A371A}" type="presOf" srcId="{076DC731-80A3-424D-A03A-F5E0DD2E92C4}" destId="{3CB45BB0-F005-4210-B88C-4DB0F7DA4736}" srcOrd="0" destOrd="0" presId="urn:microsoft.com/office/officeart/2005/8/layout/chevron1"/>
    <dgm:cxn modelId="{7909E21A-4C59-45C9-B1A7-7B7A7BEF9209}" type="presOf" srcId="{63D80897-F802-4F54-A5EE-F1EDAD5445D0}" destId="{B9044AA6-BC93-4D61-8109-ADCA91949204}" srcOrd="0" destOrd="2" presId="urn:microsoft.com/office/officeart/2005/8/layout/chevron1"/>
    <dgm:cxn modelId="{3DD84110-BC3A-4942-B24C-EAB02CF1EF94}" srcId="{B4388CEF-30F3-4A24-A7EF-8EAEC7E539CB}" destId="{EE9EF4EF-73C7-4740-B679-691A5A2270A7}" srcOrd="2" destOrd="0" parTransId="{AD61DFE1-19CF-4D1C-88C1-63EFF1172EDF}" sibTransId="{AD293F7E-6ADC-4B9C-A838-72DAE6D71B02}"/>
    <dgm:cxn modelId="{CC7859D0-3F32-4D9D-A954-CD95647F2A43}" type="presOf" srcId="{BD88FA28-ABB3-4CDC-A0FA-BF698A92414C}" destId="{B9044AA6-BC93-4D61-8109-ADCA91949204}" srcOrd="0" destOrd="3" presId="urn:microsoft.com/office/officeart/2005/8/layout/chevron1"/>
    <dgm:cxn modelId="{BF1C381F-9117-4892-ADA9-EABC58570CFD}" srcId="{076DC731-80A3-424D-A03A-F5E0DD2E92C4}" destId="{55459A64-A1BD-439D-AE65-713650717405}" srcOrd="1" destOrd="0" parTransId="{D304FC98-70F4-4AB8-9B10-F2022E5AB722}" sibTransId="{90F1900A-F3D0-4B23-9908-67EA2E945D02}"/>
    <dgm:cxn modelId="{60F755E6-A3E2-45A1-B5D7-52743A82B7E9}" srcId="{B4388CEF-30F3-4A24-A7EF-8EAEC7E539CB}" destId="{DFEA5AE7-7641-4D8F-82E3-D07E5717CEA1}" srcOrd="1" destOrd="0" parTransId="{00E5CF82-88F6-4885-B688-44BEBFD5E141}" sibTransId="{82B37B79-2080-4531-8AB6-F71603288C77}"/>
    <dgm:cxn modelId="{D1D3E705-6D0E-49DC-8DB3-E3EC5C691161}" type="presOf" srcId="{B4388CEF-30F3-4A24-A7EF-8EAEC7E539CB}" destId="{4603B04E-2FEF-4938-A1DD-1CA3898FDA7F}" srcOrd="0" destOrd="0" presId="urn:microsoft.com/office/officeart/2005/8/layout/chevron1"/>
    <dgm:cxn modelId="{972C5D9A-245A-4182-9A44-8522210F2E6A}" type="presOf" srcId="{3357A2CC-35E1-4796-B6AF-390BF0D3C047}" destId="{B9044AA6-BC93-4D61-8109-ADCA91949204}" srcOrd="0" destOrd="0" presId="urn:microsoft.com/office/officeart/2005/8/layout/chevron1"/>
    <dgm:cxn modelId="{EEBB3018-DBE5-4548-AF29-8545831BDFE6}" srcId="{B4388CEF-30F3-4A24-A7EF-8EAEC7E539CB}" destId="{076DC731-80A3-424D-A03A-F5E0DD2E92C4}" srcOrd="3" destOrd="0" parTransId="{C592B223-D355-4FCD-96A0-1A2EADF2A2A3}" sibTransId="{F727AC41-9DAA-4A68-8D54-E13CC089B729}"/>
    <dgm:cxn modelId="{F22EBFAD-B4B7-4FB7-B682-F28089CBA658}" srcId="{EE9EF4EF-73C7-4740-B679-691A5A2270A7}" destId="{63D80897-F802-4F54-A5EE-F1EDAD5445D0}" srcOrd="2" destOrd="0" parTransId="{8F4C2353-4F43-4B7B-A0E1-332216F4B2C4}" sibTransId="{7D272777-4EC8-476A-A2C6-36874880572A}"/>
    <dgm:cxn modelId="{E23FD522-EAA3-4E93-85C8-ECC2EC594B96}" type="presOf" srcId="{E53D2B38-29D0-4CC8-AB19-7A3DEDCE0114}" destId="{B9044AA6-BC93-4D61-8109-ADCA91949204}" srcOrd="0" destOrd="1" presId="urn:microsoft.com/office/officeart/2005/8/layout/chevron1"/>
    <dgm:cxn modelId="{2AAD42E3-5B95-4DA9-B7C4-DDB3FBC1D412}" type="presOf" srcId="{33D89F93-08DA-448E-BB95-8B1A4D3D9C86}" destId="{7AB46BC3-8015-4F70-88F2-120589D2A4D2}" srcOrd="0" destOrd="2" presId="urn:microsoft.com/office/officeart/2005/8/layout/chevron1"/>
    <dgm:cxn modelId="{7BFAEF95-D22A-495E-8732-CC8C3D50C241}" srcId="{076DC731-80A3-424D-A03A-F5E0DD2E92C4}" destId="{EC6253FD-E930-459A-8096-172D0D290D3A}" srcOrd="0" destOrd="0" parTransId="{8BABE926-0876-4C9A-894B-D5F92D26B1C0}" sibTransId="{BCD4124D-ADD8-426F-AE38-B9F139E3E7F2}"/>
    <dgm:cxn modelId="{587B3F75-3E51-42C9-BFF7-078823F0738E}" type="presOf" srcId="{BDE60593-449A-41A4-B99E-AEEEE7C096C6}" destId="{7AB46BC3-8015-4F70-88F2-120589D2A4D2}" srcOrd="0" destOrd="1" presId="urn:microsoft.com/office/officeart/2005/8/layout/chevron1"/>
    <dgm:cxn modelId="{238FD3F8-4AEF-4C4A-BA40-DA2478A1AEA4}" srcId="{754FA6CE-358C-4438-BF30-DDAD5F9C534A}" destId="{2BBAC899-92DB-4624-9D1F-ABB2C4F318FE}" srcOrd="0" destOrd="0" parTransId="{942FDC0D-E4DF-40F2-A158-B5B9E0AEC6F6}" sibTransId="{1EF7F1D6-9F50-410B-9CB1-598E0EFCB4BB}"/>
    <dgm:cxn modelId="{8AC6826B-DE2A-4972-A5F0-71716818DAFA}" type="presParOf" srcId="{4603B04E-2FEF-4938-A1DD-1CA3898FDA7F}" destId="{B2F47A70-639B-4C46-84AA-1D72875BA6DB}" srcOrd="0" destOrd="0" presId="urn:microsoft.com/office/officeart/2005/8/layout/chevron1"/>
    <dgm:cxn modelId="{FC298C36-DFF4-4F7B-9957-9793BF534D6C}" type="presParOf" srcId="{B2F47A70-639B-4C46-84AA-1D72875BA6DB}" destId="{53B0C067-58B8-4E07-BD3F-391CC5815A04}" srcOrd="0" destOrd="0" presId="urn:microsoft.com/office/officeart/2005/8/layout/chevron1"/>
    <dgm:cxn modelId="{04938F20-771F-436B-887B-98D63E8E85E9}" type="presParOf" srcId="{B2F47A70-639B-4C46-84AA-1D72875BA6DB}" destId="{F24E6090-997C-4DE5-99BD-E5902C57A3E9}" srcOrd="1" destOrd="0" presId="urn:microsoft.com/office/officeart/2005/8/layout/chevron1"/>
    <dgm:cxn modelId="{9E889465-751C-4104-9CF4-B179B194AD3D}" type="presParOf" srcId="{4603B04E-2FEF-4938-A1DD-1CA3898FDA7F}" destId="{DC662DD9-B49B-466F-8196-3FC6BF258542}" srcOrd="1" destOrd="0" presId="urn:microsoft.com/office/officeart/2005/8/layout/chevron1"/>
    <dgm:cxn modelId="{3187786D-1B97-4BC5-910D-45D22ED4664D}" type="presParOf" srcId="{4603B04E-2FEF-4938-A1DD-1CA3898FDA7F}" destId="{F4B54B72-0126-4BF2-89C0-94F0A50B4AD6}" srcOrd="2" destOrd="0" presId="urn:microsoft.com/office/officeart/2005/8/layout/chevron1"/>
    <dgm:cxn modelId="{E0EC34A5-3141-4BD8-B518-195326B73755}" type="presParOf" srcId="{F4B54B72-0126-4BF2-89C0-94F0A50B4AD6}" destId="{A0BF5AF8-07A3-4B52-9003-640E1C0C1E91}" srcOrd="0" destOrd="0" presId="urn:microsoft.com/office/officeart/2005/8/layout/chevron1"/>
    <dgm:cxn modelId="{3891F585-F8EA-4A2D-9F3F-DCAF7FEE8553}" type="presParOf" srcId="{F4B54B72-0126-4BF2-89C0-94F0A50B4AD6}" destId="{7AB46BC3-8015-4F70-88F2-120589D2A4D2}" srcOrd="1" destOrd="0" presId="urn:microsoft.com/office/officeart/2005/8/layout/chevron1"/>
    <dgm:cxn modelId="{1D6160C6-4BE2-4662-B878-033A0EE19E40}" type="presParOf" srcId="{4603B04E-2FEF-4938-A1DD-1CA3898FDA7F}" destId="{9D7AD35F-E4FD-4214-A317-51AA0E22AB81}" srcOrd="3" destOrd="0" presId="urn:microsoft.com/office/officeart/2005/8/layout/chevron1"/>
    <dgm:cxn modelId="{E846D15E-BFEC-4990-A6CD-BAC8932829F9}" type="presParOf" srcId="{4603B04E-2FEF-4938-A1DD-1CA3898FDA7F}" destId="{C4DEEB19-2625-4868-B303-7C99573FAB81}" srcOrd="4" destOrd="0" presId="urn:microsoft.com/office/officeart/2005/8/layout/chevron1"/>
    <dgm:cxn modelId="{A95D92D2-D348-4976-8D9F-988F2D48E59C}" type="presParOf" srcId="{C4DEEB19-2625-4868-B303-7C99573FAB81}" destId="{8A2683E4-C960-435D-BED3-DCB9F13EBC09}" srcOrd="0" destOrd="0" presId="urn:microsoft.com/office/officeart/2005/8/layout/chevron1"/>
    <dgm:cxn modelId="{AED9AC26-3BDD-415E-9AD3-4D1BED7388F4}" type="presParOf" srcId="{C4DEEB19-2625-4868-B303-7C99573FAB81}" destId="{B9044AA6-BC93-4D61-8109-ADCA91949204}" srcOrd="1" destOrd="0" presId="urn:microsoft.com/office/officeart/2005/8/layout/chevron1"/>
    <dgm:cxn modelId="{B2A7CBD5-3E58-4B99-B939-D18E2F3D30C4}" type="presParOf" srcId="{4603B04E-2FEF-4938-A1DD-1CA3898FDA7F}" destId="{021D21B0-FCA9-4DBD-BF6F-B67934057C20}" srcOrd="5" destOrd="0" presId="urn:microsoft.com/office/officeart/2005/8/layout/chevron1"/>
    <dgm:cxn modelId="{E74FECE8-86AB-4FEF-854D-37007C3895D3}" type="presParOf" srcId="{4603B04E-2FEF-4938-A1DD-1CA3898FDA7F}" destId="{773D5E14-4568-4A4F-9533-0090634D308B}" srcOrd="6" destOrd="0" presId="urn:microsoft.com/office/officeart/2005/8/layout/chevron1"/>
    <dgm:cxn modelId="{431F7B01-B515-4782-800F-6A6AECAC5F89}" type="presParOf" srcId="{773D5E14-4568-4A4F-9533-0090634D308B}" destId="{3CB45BB0-F005-4210-B88C-4DB0F7DA4736}" srcOrd="0" destOrd="0" presId="urn:microsoft.com/office/officeart/2005/8/layout/chevron1"/>
    <dgm:cxn modelId="{8020C6CA-B9C1-4182-BC7D-8016976E99C1}" type="presParOf" srcId="{773D5E14-4568-4A4F-9533-0090634D308B}" destId="{55EF825B-9D74-4248-87D7-423B58A96494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388CEF-30F3-4A24-A7EF-8EAEC7E539C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8F8B7BE-23F2-4997-B221-01B131964B1B}">
      <dgm:prSet phldrT="[Text]"/>
      <dgm:spPr/>
      <dgm:t>
        <a:bodyPr/>
        <a:lstStyle/>
        <a:p>
          <a:r>
            <a:rPr lang="en-US" dirty="0" smtClean="0"/>
            <a:t>Today</a:t>
          </a:r>
          <a:endParaRPr lang="en-US" dirty="0"/>
        </a:p>
      </dgm:t>
    </dgm:pt>
    <dgm:pt modelId="{AEE24A7E-DE9C-406E-B0EB-D4D9598F34EA}" type="parTrans" cxnId="{C9B835F1-6002-422F-AE9F-B81F4595636A}">
      <dgm:prSet/>
      <dgm:spPr/>
      <dgm:t>
        <a:bodyPr/>
        <a:lstStyle/>
        <a:p>
          <a:endParaRPr lang="en-US"/>
        </a:p>
      </dgm:t>
    </dgm:pt>
    <dgm:pt modelId="{F1328C72-9839-405D-85D3-82D117E37FA8}" type="sibTrans" cxnId="{C9B835F1-6002-422F-AE9F-B81F4595636A}">
      <dgm:prSet/>
      <dgm:spPr/>
      <dgm:t>
        <a:bodyPr/>
        <a:lstStyle/>
        <a:p>
          <a:endParaRPr lang="en-US"/>
        </a:p>
      </dgm:t>
    </dgm:pt>
    <dgm:pt modelId="{92DCCDA7-B869-4776-A27D-96779C63A69E}">
      <dgm:prSet phldrT="[Text]"/>
      <dgm:spPr/>
      <dgm:t>
        <a:bodyPr/>
        <a:lstStyle/>
        <a:p>
          <a:r>
            <a:rPr lang="en-US" dirty="0" smtClean="0"/>
            <a:t>August 2020</a:t>
          </a:r>
          <a:endParaRPr lang="en-US" dirty="0"/>
        </a:p>
      </dgm:t>
    </dgm:pt>
    <dgm:pt modelId="{8B04805D-B243-4C5E-9646-E5D20B1F8E7D}" type="parTrans" cxnId="{A1282FB5-B7C4-4AB6-B14C-728DC119AACC}">
      <dgm:prSet/>
      <dgm:spPr/>
      <dgm:t>
        <a:bodyPr/>
        <a:lstStyle/>
        <a:p>
          <a:endParaRPr lang="en-US"/>
        </a:p>
      </dgm:t>
    </dgm:pt>
    <dgm:pt modelId="{662A901E-82FA-4372-B7E1-88A3F37EFFE7}" type="sibTrans" cxnId="{A1282FB5-B7C4-4AB6-B14C-728DC119AACC}">
      <dgm:prSet/>
      <dgm:spPr/>
      <dgm:t>
        <a:bodyPr/>
        <a:lstStyle/>
        <a:p>
          <a:endParaRPr lang="en-US"/>
        </a:p>
      </dgm:t>
    </dgm:pt>
    <dgm:pt modelId="{F7E39FA8-57FC-4BCD-80E5-04584F4A19FD}">
      <dgm:prSet phldrT="[Text]"/>
      <dgm:spPr/>
      <dgm:t>
        <a:bodyPr/>
        <a:lstStyle/>
        <a:p>
          <a:r>
            <a:rPr lang="en-US" dirty="0" smtClean="0"/>
            <a:t>October 2020</a:t>
          </a:r>
          <a:endParaRPr lang="en-US" dirty="0"/>
        </a:p>
      </dgm:t>
    </dgm:pt>
    <dgm:pt modelId="{10A218B5-D5CA-40AE-A089-E692A8FA2FB2}" type="parTrans" cxnId="{2AA44E81-4D81-439E-8FD5-4DCC0D84A792}">
      <dgm:prSet/>
      <dgm:spPr/>
      <dgm:t>
        <a:bodyPr/>
        <a:lstStyle/>
        <a:p>
          <a:endParaRPr lang="en-US"/>
        </a:p>
      </dgm:t>
    </dgm:pt>
    <dgm:pt modelId="{BB599C25-2573-4AD8-96E8-31D209C9334F}" type="sibTrans" cxnId="{2AA44E81-4D81-439E-8FD5-4DCC0D84A792}">
      <dgm:prSet/>
      <dgm:spPr/>
      <dgm:t>
        <a:bodyPr/>
        <a:lstStyle/>
        <a:p>
          <a:endParaRPr lang="en-US"/>
        </a:p>
      </dgm:t>
    </dgm:pt>
    <dgm:pt modelId="{2BEA0866-A7A0-4EBC-AAF0-7C17C0EF41D2}">
      <dgm:prSet phldrT="[Text]"/>
      <dgm:spPr/>
      <dgm:t>
        <a:bodyPr/>
        <a:lstStyle/>
        <a:p>
          <a:r>
            <a:rPr lang="en-US" dirty="0" smtClean="0"/>
            <a:t>Clinic evaluations offered in Alachua Co.</a:t>
          </a:r>
          <a:endParaRPr lang="en-US" dirty="0"/>
        </a:p>
      </dgm:t>
    </dgm:pt>
    <dgm:pt modelId="{F16ACFCE-F57C-4656-867B-483D6E6CCF9D}" type="parTrans" cxnId="{FF8C9987-905F-42E8-B6C4-9C3710F29049}">
      <dgm:prSet/>
      <dgm:spPr/>
      <dgm:t>
        <a:bodyPr/>
        <a:lstStyle/>
        <a:p>
          <a:endParaRPr lang="en-US"/>
        </a:p>
      </dgm:t>
    </dgm:pt>
    <dgm:pt modelId="{9350E63D-1EBE-43DF-9E7B-AFED9C3C90FA}" type="sibTrans" cxnId="{FF8C9987-905F-42E8-B6C4-9C3710F29049}">
      <dgm:prSet/>
      <dgm:spPr/>
      <dgm:t>
        <a:bodyPr/>
        <a:lstStyle/>
        <a:p>
          <a:endParaRPr lang="en-US"/>
        </a:p>
      </dgm:t>
    </dgm:pt>
    <dgm:pt modelId="{57094172-13C7-47C2-B8A5-1761D3A61D51}">
      <dgm:prSet phldrT="[Text]"/>
      <dgm:spPr/>
      <dgm:t>
        <a:bodyPr/>
        <a:lstStyle/>
        <a:p>
          <a:r>
            <a:rPr lang="en-US" dirty="0" smtClean="0"/>
            <a:t>Hybrid evaluations offered in several counties</a:t>
          </a:r>
          <a:endParaRPr lang="en-US" dirty="0"/>
        </a:p>
      </dgm:t>
    </dgm:pt>
    <dgm:pt modelId="{2D671A78-A962-4F51-969D-AF1FA1557FDC}" type="parTrans" cxnId="{24ECE04E-631F-4C5B-B002-C8DFCC474C5E}">
      <dgm:prSet/>
      <dgm:spPr/>
      <dgm:t>
        <a:bodyPr/>
        <a:lstStyle/>
        <a:p>
          <a:endParaRPr lang="en-US"/>
        </a:p>
      </dgm:t>
    </dgm:pt>
    <dgm:pt modelId="{36FA4A56-1C9A-4DAF-A8F7-74A81EE125D4}" type="sibTrans" cxnId="{24ECE04E-631F-4C5B-B002-C8DFCC474C5E}">
      <dgm:prSet/>
      <dgm:spPr/>
      <dgm:t>
        <a:bodyPr/>
        <a:lstStyle/>
        <a:p>
          <a:endParaRPr lang="en-US"/>
        </a:p>
      </dgm:t>
    </dgm:pt>
    <dgm:pt modelId="{FC345FC3-1C1E-4DB3-9F19-27EA90A31035}">
      <dgm:prSet phldrT="[Text]"/>
      <dgm:spPr/>
      <dgm:t>
        <a:bodyPr/>
        <a:lstStyle/>
        <a:p>
          <a:r>
            <a:rPr lang="en-US" dirty="0" smtClean="0"/>
            <a:t>Continued telehealth evaluations</a:t>
          </a:r>
          <a:endParaRPr lang="en-US" dirty="0"/>
        </a:p>
      </dgm:t>
    </dgm:pt>
    <dgm:pt modelId="{C41E4024-6353-4BBB-8119-95E469D1D227}" type="parTrans" cxnId="{A47E0B2B-2FF3-4202-86FE-A75EDFE6C446}">
      <dgm:prSet/>
      <dgm:spPr/>
      <dgm:t>
        <a:bodyPr/>
        <a:lstStyle/>
        <a:p>
          <a:endParaRPr lang="en-US"/>
        </a:p>
      </dgm:t>
    </dgm:pt>
    <dgm:pt modelId="{DABA3480-284C-4E09-BB3A-5DCC4E4B2D73}" type="sibTrans" cxnId="{A47E0B2B-2FF3-4202-86FE-A75EDFE6C446}">
      <dgm:prSet/>
      <dgm:spPr/>
      <dgm:t>
        <a:bodyPr/>
        <a:lstStyle/>
        <a:p>
          <a:endParaRPr lang="en-US"/>
        </a:p>
      </dgm:t>
    </dgm:pt>
    <dgm:pt modelId="{19B8348E-52F0-42FA-854B-44DDE8326BD7}">
      <dgm:prSet phldrT="[Text]"/>
      <dgm:spPr/>
      <dgm:t>
        <a:bodyPr/>
        <a:lstStyle/>
        <a:p>
          <a:r>
            <a:rPr lang="en-US" dirty="0" smtClean="0"/>
            <a:t>Continued F2F clinic evaluations</a:t>
          </a:r>
          <a:endParaRPr lang="en-US" dirty="0"/>
        </a:p>
      </dgm:t>
    </dgm:pt>
    <dgm:pt modelId="{304301B3-14B9-47B2-95D9-A3A0E15540FA}" type="parTrans" cxnId="{19A2D2DD-4FDF-4356-8D03-A148AA4C2C66}">
      <dgm:prSet/>
      <dgm:spPr/>
      <dgm:t>
        <a:bodyPr/>
        <a:lstStyle/>
        <a:p>
          <a:endParaRPr lang="en-US"/>
        </a:p>
      </dgm:t>
    </dgm:pt>
    <dgm:pt modelId="{D0CA6A1E-A8A8-420D-B113-8FA5E71CECF0}" type="sibTrans" cxnId="{19A2D2DD-4FDF-4356-8D03-A148AA4C2C66}">
      <dgm:prSet/>
      <dgm:spPr/>
      <dgm:t>
        <a:bodyPr/>
        <a:lstStyle/>
        <a:p>
          <a:endParaRPr lang="en-US"/>
        </a:p>
      </dgm:t>
    </dgm:pt>
    <dgm:pt modelId="{5D66CF10-B6B2-44C1-A996-BB5C4376162B}">
      <dgm:prSet phldrT="[Text]"/>
      <dgm:spPr/>
      <dgm:t>
        <a:bodyPr/>
        <a:lstStyle/>
        <a:p>
          <a:r>
            <a:rPr lang="en-US" dirty="0" smtClean="0"/>
            <a:t>Continued hybrid evaluations</a:t>
          </a:r>
          <a:endParaRPr lang="en-US" dirty="0"/>
        </a:p>
      </dgm:t>
    </dgm:pt>
    <dgm:pt modelId="{D2CA8B70-6529-4B97-BAE5-13041E06E4AD}" type="parTrans" cxnId="{D115FAEF-A78F-4550-9C62-225AD356E029}">
      <dgm:prSet/>
      <dgm:spPr/>
      <dgm:t>
        <a:bodyPr/>
        <a:lstStyle/>
        <a:p>
          <a:endParaRPr lang="en-US"/>
        </a:p>
      </dgm:t>
    </dgm:pt>
    <dgm:pt modelId="{0BB50809-7E71-410B-BE7D-650AD2DC7605}" type="sibTrans" cxnId="{D115FAEF-A78F-4550-9C62-225AD356E029}">
      <dgm:prSet/>
      <dgm:spPr/>
      <dgm:t>
        <a:bodyPr/>
        <a:lstStyle/>
        <a:p>
          <a:endParaRPr lang="en-US"/>
        </a:p>
      </dgm:t>
    </dgm:pt>
    <dgm:pt modelId="{1CC1166F-FA2E-49DD-9AB9-364154605590}">
      <dgm:prSet phldrT="[Text]"/>
      <dgm:spPr/>
      <dgm:t>
        <a:bodyPr/>
        <a:lstStyle/>
        <a:p>
          <a:r>
            <a:rPr lang="en-US" dirty="0" smtClean="0"/>
            <a:t>December 2020</a:t>
          </a:r>
          <a:endParaRPr lang="en-US" dirty="0"/>
        </a:p>
      </dgm:t>
    </dgm:pt>
    <dgm:pt modelId="{93E43098-31E1-48FA-A7A1-628EEBDF1C07}" type="parTrans" cxnId="{D49D7896-B44B-4F5D-9580-E58EF22EEC96}">
      <dgm:prSet/>
      <dgm:spPr/>
      <dgm:t>
        <a:bodyPr/>
        <a:lstStyle/>
        <a:p>
          <a:endParaRPr lang="en-US"/>
        </a:p>
      </dgm:t>
    </dgm:pt>
    <dgm:pt modelId="{F7CC52A9-6810-412B-93DE-A2EDE3F63A07}" type="sibTrans" cxnId="{D49D7896-B44B-4F5D-9580-E58EF22EEC96}">
      <dgm:prSet/>
      <dgm:spPr/>
      <dgm:t>
        <a:bodyPr/>
        <a:lstStyle/>
        <a:p>
          <a:endParaRPr lang="en-US"/>
        </a:p>
      </dgm:t>
    </dgm:pt>
    <dgm:pt modelId="{31217ADC-98C4-4C44-A5BF-03D9A5B97762}">
      <dgm:prSet phldrT="[Text]"/>
      <dgm:spPr/>
      <dgm:t>
        <a:bodyPr/>
        <a:lstStyle/>
        <a:p>
          <a:r>
            <a:rPr lang="en-US" dirty="0" smtClean="0"/>
            <a:t>Child Outcomes Summary (COS) process began</a:t>
          </a:r>
          <a:endParaRPr lang="en-US" dirty="0"/>
        </a:p>
      </dgm:t>
    </dgm:pt>
    <dgm:pt modelId="{58DA762E-9BCE-473F-8657-52400C4FD938}" type="parTrans" cxnId="{99BA26A2-7F84-4AB6-9DD0-0592734F703E}">
      <dgm:prSet/>
      <dgm:spPr/>
      <dgm:t>
        <a:bodyPr/>
        <a:lstStyle/>
        <a:p>
          <a:endParaRPr lang="en-US"/>
        </a:p>
      </dgm:t>
    </dgm:pt>
    <dgm:pt modelId="{A2C7C781-7400-4F1D-8573-985D3A9B149B}" type="sibTrans" cxnId="{99BA26A2-7F84-4AB6-9DD0-0592734F703E}">
      <dgm:prSet/>
      <dgm:spPr/>
      <dgm:t>
        <a:bodyPr/>
        <a:lstStyle/>
        <a:p>
          <a:endParaRPr lang="en-US"/>
        </a:p>
      </dgm:t>
    </dgm:pt>
    <dgm:pt modelId="{4603B04E-2FEF-4938-A1DD-1CA3898FDA7F}" type="pres">
      <dgm:prSet presAssocID="{B4388CEF-30F3-4A24-A7EF-8EAEC7E539CB}" presName="Name0" presStyleCnt="0">
        <dgm:presLayoutVars>
          <dgm:dir/>
          <dgm:animLvl val="lvl"/>
          <dgm:resizeHandles val="exact"/>
        </dgm:presLayoutVars>
      </dgm:prSet>
      <dgm:spPr/>
    </dgm:pt>
    <dgm:pt modelId="{89E8576C-FCDB-4440-AA25-239089F39125}" type="pres">
      <dgm:prSet presAssocID="{92DCCDA7-B869-4776-A27D-96779C63A69E}" presName="composite" presStyleCnt="0"/>
      <dgm:spPr/>
    </dgm:pt>
    <dgm:pt modelId="{B4503E7A-94ED-4BEA-8560-28C4CA2992EE}" type="pres">
      <dgm:prSet presAssocID="{92DCCDA7-B869-4776-A27D-96779C63A69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4A4BD-E131-4454-AFEF-943CD3068BF7}" type="pres">
      <dgm:prSet presAssocID="{92DCCDA7-B869-4776-A27D-96779C63A69E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F228A-F3B0-44E9-A002-E693702DB43D}" type="pres">
      <dgm:prSet presAssocID="{662A901E-82FA-4372-B7E1-88A3F37EFFE7}" presName="space" presStyleCnt="0"/>
      <dgm:spPr/>
    </dgm:pt>
    <dgm:pt modelId="{68FCAE1D-3B45-4ED7-91F9-189FAAFE2A93}" type="pres">
      <dgm:prSet presAssocID="{F7E39FA8-57FC-4BCD-80E5-04584F4A19FD}" presName="composite" presStyleCnt="0"/>
      <dgm:spPr/>
    </dgm:pt>
    <dgm:pt modelId="{F14A9F54-4A10-43C0-9D77-79FB37B7BB27}" type="pres">
      <dgm:prSet presAssocID="{F7E39FA8-57FC-4BCD-80E5-04584F4A19FD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BA6C5-DABA-43BF-8F33-DDB5DF710F1E}" type="pres">
      <dgm:prSet presAssocID="{F7E39FA8-57FC-4BCD-80E5-04584F4A19FD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41322-079A-4E2B-8872-1F8E497939E6}" type="pres">
      <dgm:prSet presAssocID="{BB599C25-2573-4AD8-96E8-31D209C9334F}" presName="space" presStyleCnt="0"/>
      <dgm:spPr/>
    </dgm:pt>
    <dgm:pt modelId="{1FC33F7A-E085-4C39-8DA3-7993DE6658F9}" type="pres">
      <dgm:prSet presAssocID="{1CC1166F-FA2E-49DD-9AB9-364154605590}" presName="composite" presStyleCnt="0"/>
      <dgm:spPr/>
    </dgm:pt>
    <dgm:pt modelId="{2CA0F471-3418-4DFF-A05E-E64EEC972F9F}" type="pres">
      <dgm:prSet presAssocID="{1CC1166F-FA2E-49DD-9AB9-36415460559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7C47A-8E9B-4DE0-A267-BC615D536964}" type="pres">
      <dgm:prSet presAssocID="{1CC1166F-FA2E-49DD-9AB9-364154605590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17527-36E6-4B1F-8B4E-3CAA7814DC0D}" type="pres">
      <dgm:prSet presAssocID="{F7CC52A9-6810-412B-93DE-A2EDE3F63A07}" presName="space" presStyleCnt="0"/>
      <dgm:spPr/>
    </dgm:pt>
    <dgm:pt modelId="{5E1D70EB-1283-4371-A745-F1DF112BBD9B}" type="pres">
      <dgm:prSet presAssocID="{38F8B7BE-23F2-4997-B221-01B131964B1B}" presName="composite" presStyleCnt="0"/>
      <dgm:spPr/>
    </dgm:pt>
    <dgm:pt modelId="{36657278-D2D7-4400-9E38-7C3E2DE34EB4}" type="pres">
      <dgm:prSet presAssocID="{38F8B7BE-23F2-4997-B221-01B131964B1B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579C5-8421-4FEA-96FD-D56E8314BE94}" type="pres">
      <dgm:prSet presAssocID="{38F8B7BE-23F2-4997-B221-01B131964B1B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F4FDB7-A72F-4371-A81C-68D2129AAA09}" type="presOf" srcId="{57094172-13C7-47C2-B8A5-1761D3A61D51}" destId="{8F44A4BD-E131-4454-AFEF-943CD3068BF7}" srcOrd="0" destOrd="0" presId="urn:microsoft.com/office/officeart/2005/8/layout/chevron1"/>
    <dgm:cxn modelId="{D115FAEF-A78F-4550-9C62-225AD356E029}" srcId="{38F8B7BE-23F2-4997-B221-01B131964B1B}" destId="{5D66CF10-B6B2-44C1-A996-BB5C4376162B}" srcOrd="2" destOrd="0" parTransId="{D2CA8B70-6529-4B97-BAE5-13041E06E4AD}" sibTransId="{0BB50809-7E71-410B-BE7D-650AD2DC7605}"/>
    <dgm:cxn modelId="{266F8AB4-230D-4D18-84B8-C342D5A2BF93}" type="presOf" srcId="{F7E39FA8-57FC-4BCD-80E5-04584F4A19FD}" destId="{F14A9F54-4A10-43C0-9D77-79FB37B7BB27}" srcOrd="0" destOrd="0" presId="urn:microsoft.com/office/officeart/2005/8/layout/chevron1"/>
    <dgm:cxn modelId="{EC40D5FF-F2DF-485E-ADF1-70125CB903CB}" type="presOf" srcId="{92DCCDA7-B869-4776-A27D-96779C63A69E}" destId="{B4503E7A-94ED-4BEA-8560-28C4CA2992EE}" srcOrd="0" destOrd="0" presId="urn:microsoft.com/office/officeart/2005/8/layout/chevron1"/>
    <dgm:cxn modelId="{3EA0DD2B-3E31-4BC7-98C5-A3AA654FDCDF}" type="presOf" srcId="{31217ADC-98C4-4C44-A5BF-03D9A5B97762}" destId="{1F17C47A-8E9B-4DE0-A267-BC615D536964}" srcOrd="0" destOrd="0" presId="urn:microsoft.com/office/officeart/2005/8/layout/chevron1"/>
    <dgm:cxn modelId="{D49D7896-B44B-4F5D-9580-E58EF22EEC96}" srcId="{B4388CEF-30F3-4A24-A7EF-8EAEC7E539CB}" destId="{1CC1166F-FA2E-49DD-9AB9-364154605590}" srcOrd="2" destOrd="0" parTransId="{93E43098-31E1-48FA-A7A1-628EEBDF1C07}" sibTransId="{F7CC52A9-6810-412B-93DE-A2EDE3F63A07}"/>
    <dgm:cxn modelId="{D1D3E705-6D0E-49DC-8DB3-E3EC5C691161}" type="presOf" srcId="{B4388CEF-30F3-4A24-A7EF-8EAEC7E539CB}" destId="{4603B04E-2FEF-4938-A1DD-1CA3898FDA7F}" srcOrd="0" destOrd="0" presId="urn:microsoft.com/office/officeart/2005/8/layout/chevron1"/>
    <dgm:cxn modelId="{43780BAB-2C99-493C-B91E-7E526A85232C}" type="presOf" srcId="{FC345FC3-1C1E-4DB3-9F19-27EA90A31035}" destId="{B48579C5-8421-4FEA-96FD-D56E8314BE94}" srcOrd="0" destOrd="0" presId="urn:microsoft.com/office/officeart/2005/8/layout/chevron1"/>
    <dgm:cxn modelId="{EAF85E5E-F354-48DD-BB3F-C983D7BFD666}" type="presOf" srcId="{19B8348E-52F0-42FA-854B-44DDE8326BD7}" destId="{B48579C5-8421-4FEA-96FD-D56E8314BE94}" srcOrd="0" destOrd="1" presId="urn:microsoft.com/office/officeart/2005/8/layout/chevron1"/>
    <dgm:cxn modelId="{9329480A-529C-442B-8D07-EF376204A2ED}" type="presOf" srcId="{38F8B7BE-23F2-4997-B221-01B131964B1B}" destId="{36657278-D2D7-4400-9E38-7C3E2DE34EB4}" srcOrd="0" destOrd="0" presId="urn:microsoft.com/office/officeart/2005/8/layout/chevron1"/>
    <dgm:cxn modelId="{44B6397F-EAC4-4335-9894-FD7DB59EAAB0}" type="presOf" srcId="{5D66CF10-B6B2-44C1-A996-BB5C4376162B}" destId="{B48579C5-8421-4FEA-96FD-D56E8314BE94}" srcOrd="0" destOrd="2" presId="urn:microsoft.com/office/officeart/2005/8/layout/chevron1"/>
    <dgm:cxn modelId="{FF8C9987-905F-42E8-B6C4-9C3710F29049}" srcId="{F7E39FA8-57FC-4BCD-80E5-04584F4A19FD}" destId="{2BEA0866-A7A0-4EBC-AAF0-7C17C0EF41D2}" srcOrd="0" destOrd="0" parTransId="{F16ACFCE-F57C-4656-867B-483D6E6CCF9D}" sibTransId="{9350E63D-1EBE-43DF-9E7B-AFED9C3C90FA}"/>
    <dgm:cxn modelId="{05FF7D72-5C5C-4C96-B0F5-B1AFAA4C7864}" type="presOf" srcId="{1CC1166F-FA2E-49DD-9AB9-364154605590}" destId="{2CA0F471-3418-4DFF-A05E-E64EEC972F9F}" srcOrd="0" destOrd="0" presId="urn:microsoft.com/office/officeart/2005/8/layout/chevron1"/>
    <dgm:cxn modelId="{24ECE04E-631F-4C5B-B002-C8DFCC474C5E}" srcId="{92DCCDA7-B869-4776-A27D-96779C63A69E}" destId="{57094172-13C7-47C2-B8A5-1761D3A61D51}" srcOrd="0" destOrd="0" parTransId="{2D671A78-A962-4F51-969D-AF1FA1557FDC}" sibTransId="{36FA4A56-1C9A-4DAF-A8F7-74A81EE125D4}"/>
    <dgm:cxn modelId="{A47E0B2B-2FF3-4202-86FE-A75EDFE6C446}" srcId="{38F8B7BE-23F2-4997-B221-01B131964B1B}" destId="{FC345FC3-1C1E-4DB3-9F19-27EA90A31035}" srcOrd="0" destOrd="0" parTransId="{C41E4024-6353-4BBB-8119-95E469D1D227}" sibTransId="{DABA3480-284C-4E09-BB3A-5DCC4E4B2D73}"/>
    <dgm:cxn modelId="{BAB712B3-725F-4C01-AE7D-E081D461655E}" type="presOf" srcId="{2BEA0866-A7A0-4EBC-AAF0-7C17C0EF41D2}" destId="{DA1BA6C5-DABA-43BF-8F33-DDB5DF710F1E}" srcOrd="0" destOrd="0" presId="urn:microsoft.com/office/officeart/2005/8/layout/chevron1"/>
    <dgm:cxn modelId="{19A2D2DD-4FDF-4356-8D03-A148AA4C2C66}" srcId="{38F8B7BE-23F2-4997-B221-01B131964B1B}" destId="{19B8348E-52F0-42FA-854B-44DDE8326BD7}" srcOrd="1" destOrd="0" parTransId="{304301B3-14B9-47B2-95D9-A3A0E15540FA}" sibTransId="{D0CA6A1E-A8A8-420D-B113-8FA5E71CECF0}"/>
    <dgm:cxn modelId="{A1282FB5-B7C4-4AB6-B14C-728DC119AACC}" srcId="{B4388CEF-30F3-4A24-A7EF-8EAEC7E539CB}" destId="{92DCCDA7-B869-4776-A27D-96779C63A69E}" srcOrd="0" destOrd="0" parTransId="{8B04805D-B243-4C5E-9646-E5D20B1F8E7D}" sibTransId="{662A901E-82FA-4372-B7E1-88A3F37EFFE7}"/>
    <dgm:cxn modelId="{2AA44E81-4D81-439E-8FD5-4DCC0D84A792}" srcId="{B4388CEF-30F3-4A24-A7EF-8EAEC7E539CB}" destId="{F7E39FA8-57FC-4BCD-80E5-04584F4A19FD}" srcOrd="1" destOrd="0" parTransId="{10A218B5-D5CA-40AE-A089-E692A8FA2FB2}" sibTransId="{BB599C25-2573-4AD8-96E8-31D209C9334F}"/>
    <dgm:cxn modelId="{99BA26A2-7F84-4AB6-9DD0-0592734F703E}" srcId="{1CC1166F-FA2E-49DD-9AB9-364154605590}" destId="{31217ADC-98C4-4C44-A5BF-03D9A5B97762}" srcOrd="0" destOrd="0" parTransId="{58DA762E-9BCE-473F-8657-52400C4FD938}" sibTransId="{A2C7C781-7400-4F1D-8573-985D3A9B149B}"/>
    <dgm:cxn modelId="{C9B835F1-6002-422F-AE9F-B81F4595636A}" srcId="{B4388CEF-30F3-4A24-A7EF-8EAEC7E539CB}" destId="{38F8B7BE-23F2-4997-B221-01B131964B1B}" srcOrd="3" destOrd="0" parTransId="{AEE24A7E-DE9C-406E-B0EB-D4D9598F34EA}" sibTransId="{F1328C72-9839-405D-85D3-82D117E37FA8}"/>
    <dgm:cxn modelId="{30BDA286-A4B0-443B-A4F3-26963B638746}" type="presParOf" srcId="{4603B04E-2FEF-4938-A1DD-1CA3898FDA7F}" destId="{89E8576C-FCDB-4440-AA25-239089F39125}" srcOrd="0" destOrd="0" presId="urn:microsoft.com/office/officeart/2005/8/layout/chevron1"/>
    <dgm:cxn modelId="{4C05C090-3C7F-4D9D-9713-86380543209A}" type="presParOf" srcId="{89E8576C-FCDB-4440-AA25-239089F39125}" destId="{B4503E7A-94ED-4BEA-8560-28C4CA2992EE}" srcOrd="0" destOrd="0" presId="urn:microsoft.com/office/officeart/2005/8/layout/chevron1"/>
    <dgm:cxn modelId="{243ADF8E-C2A4-47C2-8C9B-BE850746A967}" type="presParOf" srcId="{89E8576C-FCDB-4440-AA25-239089F39125}" destId="{8F44A4BD-E131-4454-AFEF-943CD3068BF7}" srcOrd="1" destOrd="0" presId="urn:microsoft.com/office/officeart/2005/8/layout/chevron1"/>
    <dgm:cxn modelId="{5D9FC570-36D5-4966-9A41-3EAB53935B88}" type="presParOf" srcId="{4603B04E-2FEF-4938-A1DD-1CA3898FDA7F}" destId="{4A0F228A-F3B0-44E9-A002-E693702DB43D}" srcOrd="1" destOrd="0" presId="urn:microsoft.com/office/officeart/2005/8/layout/chevron1"/>
    <dgm:cxn modelId="{6FA08A4D-DD4E-4788-AD90-0712220EC606}" type="presParOf" srcId="{4603B04E-2FEF-4938-A1DD-1CA3898FDA7F}" destId="{68FCAE1D-3B45-4ED7-91F9-189FAAFE2A93}" srcOrd="2" destOrd="0" presId="urn:microsoft.com/office/officeart/2005/8/layout/chevron1"/>
    <dgm:cxn modelId="{0CDC8EA7-1B79-4A8A-83BA-843ED23CB528}" type="presParOf" srcId="{68FCAE1D-3B45-4ED7-91F9-189FAAFE2A93}" destId="{F14A9F54-4A10-43C0-9D77-79FB37B7BB27}" srcOrd="0" destOrd="0" presId="urn:microsoft.com/office/officeart/2005/8/layout/chevron1"/>
    <dgm:cxn modelId="{3114F457-916F-4B33-AEE2-123BAA624812}" type="presParOf" srcId="{68FCAE1D-3B45-4ED7-91F9-189FAAFE2A93}" destId="{DA1BA6C5-DABA-43BF-8F33-DDB5DF710F1E}" srcOrd="1" destOrd="0" presId="urn:microsoft.com/office/officeart/2005/8/layout/chevron1"/>
    <dgm:cxn modelId="{26738980-603A-47E9-AB11-3E437B9AEB62}" type="presParOf" srcId="{4603B04E-2FEF-4938-A1DD-1CA3898FDA7F}" destId="{5C541322-079A-4E2B-8872-1F8E497939E6}" srcOrd="3" destOrd="0" presId="urn:microsoft.com/office/officeart/2005/8/layout/chevron1"/>
    <dgm:cxn modelId="{84B0F5C3-48C1-47AB-A9FC-9431C389A501}" type="presParOf" srcId="{4603B04E-2FEF-4938-A1DD-1CA3898FDA7F}" destId="{1FC33F7A-E085-4C39-8DA3-7993DE6658F9}" srcOrd="4" destOrd="0" presId="urn:microsoft.com/office/officeart/2005/8/layout/chevron1"/>
    <dgm:cxn modelId="{2867CCEB-3227-4F45-A4C9-BC321B3E4AC6}" type="presParOf" srcId="{1FC33F7A-E085-4C39-8DA3-7993DE6658F9}" destId="{2CA0F471-3418-4DFF-A05E-E64EEC972F9F}" srcOrd="0" destOrd="0" presId="urn:microsoft.com/office/officeart/2005/8/layout/chevron1"/>
    <dgm:cxn modelId="{D6CAA750-94A0-4661-81D8-CCA53776871C}" type="presParOf" srcId="{1FC33F7A-E085-4C39-8DA3-7993DE6658F9}" destId="{1F17C47A-8E9B-4DE0-A267-BC615D536964}" srcOrd="1" destOrd="0" presId="urn:microsoft.com/office/officeart/2005/8/layout/chevron1"/>
    <dgm:cxn modelId="{64160C79-6137-48CB-8089-D583E85610C3}" type="presParOf" srcId="{4603B04E-2FEF-4938-A1DD-1CA3898FDA7F}" destId="{D0C17527-36E6-4B1F-8B4E-3CAA7814DC0D}" srcOrd="5" destOrd="0" presId="urn:microsoft.com/office/officeart/2005/8/layout/chevron1"/>
    <dgm:cxn modelId="{F4318D85-F24C-4F5F-9782-6D9388A7709B}" type="presParOf" srcId="{4603B04E-2FEF-4938-A1DD-1CA3898FDA7F}" destId="{5E1D70EB-1283-4371-A745-F1DF112BBD9B}" srcOrd="6" destOrd="0" presId="urn:microsoft.com/office/officeart/2005/8/layout/chevron1"/>
    <dgm:cxn modelId="{24AB081C-6992-4820-9EB5-A90D3DA9CD06}" type="presParOf" srcId="{5E1D70EB-1283-4371-A745-F1DF112BBD9B}" destId="{36657278-D2D7-4400-9E38-7C3E2DE34EB4}" srcOrd="0" destOrd="0" presId="urn:microsoft.com/office/officeart/2005/8/layout/chevron1"/>
    <dgm:cxn modelId="{10D90317-9797-4AC3-AB68-52E37F8ABF06}" type="presParOf" srcId="{5E1D70EB-1283-4371-A745-F1DF112BBD9B}" destId="{B48579C5-8421-4FEA-96FD-D56E8314BE94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388CEF-30F3-4A24-A7EF-8EAEC7E539C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8F8B7BE-23F2-4997-B221-01B131964B1B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Today</a:t>
          </a:r>
          <a:endParaRPr lang="en-US" dirty="0"/>
        </a:p>
      </dgm:t>
    </dgm:pt>
    <dgm:pt modelId="{AEE24A7E-DE9C-406E-B0EB-D4D9598F34EA}" type="parTrans" cxnId="{C9B835F1-6002-422F-AE9F-B81F4595636A}">
      <dgm:prSet/>
      <dgm:spPr/>
      <dgm:t>
        <a:bodyPr/>
        <a:lstStyle/>
        <a:p>
          <a:endParaRPr lang="en-US"/>
        </a:p>
      </dgm:t>
    </dgm:pt>
    <dgm:pt modelId="{F1328C72-9839-405D-85D3-82D117E37FA8}" type="sibTrans" cxnId="{C9B835F1-6002-422F-AE9F-B81F4595636A}">
      <dgm:prSet/>
      <dgm:spPr/>
      <dgm:t>
        <a:bodyPr/>
        <a:lstStyle/>
        <a:p>
          <a:endParaRPr lang="en-US"/>
        </a:p>
      </dgm:t>
    </dgm:pt>
    <dgm:pt modelId="{FC345FC3-1C1E-4DB3-9F19-27EA90A31035}">
      <dgm:prSet phldrT="[Text]"/>
      <dgm:spPr/>
      <dgm:t>
        <a:bodyPr/>
        <a:lstStyle/>
        <a:p>
          <a:r>
            <a:rPr lang="en-US" dirty="0" smtClean="0"/>
            <a:t>2020 Quarter 4 – Referrals increased to pre-COVID-19 levels</a:t>
          </a:r>
          <a:endParaRPr lang="en-US" dirty="0"/>
        </a:p>
      </dgm:t>
    </dgm:pt>
    <dgm:pt modelId="{C41E4024-6353-4BBB-8119-95E469D1D227}" type="parTrans" cxnId="{A47E0B2B-2FF3-4202-86FE-A75EDFE6C446}">
      <dgm:prSet/>
      <dgm:spPr/>
      <dgm:t>
        <a:bodyPr/>
        <a:lstStyle/>
        <a:p>
          <a:endParaRPr lang="en-US"/>
        </a:p>
      </dgm:t>
    </dgm:pt>
    <dgm:pt modelId="{DABA3480-284C-4E09-BB3A-5DCC4E4B2D73}" type="sibTrans" cxnId="{A47E0B2B-2FF3-4202-86FE-A75EDFE6C446}">
      <dgm:prSet/>
      <dgm:spPr/>
      <dgm:t>
        <a:bodyPr/>
        <a:lstStyle/>
        <a:p>
          <a:endParaRPr lang="en-US"/>
        </a:p>
      </dgm:t>
    </dgm:pt>
    <dgm:pt modelId="{19B8348E-52F0-42FA-854B-44DDE8326BD7}">
      <dgm:prSet phldrT="[Text]"/>
      <dgm:spPr/>
      <dgm:t>
        <a:bodyPr/>
        <a:lstStyle/>
        <a:p>
          <a:r>
            <a:rPr lang="en-US" dirty="0" smtClean="0"/>
            <a:t>Continued F2F clinic evaluations</a:t>
          </a:r>
          <a:endParaRPr lang="en-US" dirty="0"/>
        </a:p>
      </dgm:t>
    </dgm:pt>
    <dgm:pt modelId="{304301B3-14B9-47B2-95D9-A3A0E15540FA}" type="parTrans" cxnId="{19A2D2DD-4FDF-4356-8D03-A148AA4C2C66}">
      <dgm:prSet/>
      <dgm:spPr/>
      <dgm:t>
        <a:bodyPr/>
        <a:lstStyle/>
        <a:p>
          <a:endParaRPr lang="en-US"/>
        </a:p>
      </dgm:t>
    </dgm:pt>
    <dgm:pt modelId="{D0CA6A1E-A8A8-420D-B113-8FA5E71CECF0}" type="sibTrans" cxnId="{19A2D2DD-4FDF-4356-8D03-A148AA4C2C66}">
      <dgm:prSet/>
      <dgm:spPr/>
      <dgm:t>
        <a:bodyPr/>
        <a:lstStyle/>
        <a:p>
          <a:endParaRPr lang="en-US"/>
        </a:p>
      </dgm:t>
    </dgm:pt>
    <dgm:pt modelId="{5D66CF10-B6B2-44C1-A996-BB5C4376162B}">
      <dgm:prSet phldrT="[Text]"/>
      <dgm:spPr/>
      <dgm:t>
        <a:bodyPr/>
        <a:lstStyle/>
        <a:p>
          <a:r>
            <a:rPr lang="en-US" dirty="0" smtClean="0"/>
            <a:t>Continued hybrid evaluations</a:t>
          </a:r>
          <a:endParaRPr lang="en-US" dirty="0"/>
        </a:p>
      </dgm:t>
    </dgm:pt>
    <dgm:pt modelId="{D2CA8B70-6529-4B97-BAE5-13041E06E4AD}" type="parTrans" cxnId="{D115FAEF-A78F-4550-9C62-225AD356E029}">
      <dgm:prSet/>
      <dgm:spPr/>
      <dgm:t>
        <a:bodyPr/>
        <a:lstStyle/>
        <a:p>
          <a:endParaRPr lang="en-US"/>
        </a:p>
      </dgm:t>
    </dgm:pt>
    <dgm:pt modelId="{0BB50809-7E71-410B-BE7D-650AD2DC7605}" type="sibTrans" cxnId="{D115FAEF-A78F-4550-9C62-225AD356E029}">
      <dgm:prSet/>
      <dgm:spPr/>
      <dgm:t>
        <a:bodyPr/>
        <a:lstStyle/>
        <a:p>
          <a:endParaRPr lang="en-US"/>
        </a:p>
      </dgm:t>
    </dgm:pt>
    <dgm:pt modelId="{9CDA2E84-86E0-42A3-8304-C3CAC67EDBC7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July 2021</a:t>
          </a:r>
          <a:endParaRPr lang="en-US" dirty="0"/>
        </a:p>
      </dgm:t>
    </dgm:pt>
    <dgm:pt modelId="{32689A3C-6DFB-4C3E-8F81-9C26C4C48E8D}" type="parTrans" cxnId="{AD30537F-17E1-4C8D-8D8B-4DA45A9F29E8}">
      <dgm:prSet/>
      <dgm:spPr/>
      <dgm:t>
        <a:bodyPr/>
        <a:lstStyle/>
        <a:p>
          <a:endParaRPr lang="en-US"/>
        </a:p>
      </dgm:t>
    </dgm:pt>
    <dgm:pt modelId="{33B0BCCB-B724-4218-AF97-6F8933AC38F1}" type="sibTrans" cxnId="{AD30537F-17E1-4C8D-8D8B-4DA45A9F29E8}">
      <dgm:prSet/>
      <dgm:spPr/>
      <dgm:t>
        <a:bodyPr/>
        <a:lstStyle/>
        <a:p>
          <a:endParaRPr lang="en-US"/>
        </a:p>
      </dgm:t>
    </dgm:pt>
    <dgm:pt modelId="{A2E42BA7-3DE0-4247-BE7B-C2C82E62B9F2}">
      <dgm:prSet phldrT="[Text]"/>
      <dgm:spPr/>
      <dgm:t>
        <a:bodyPr/>
        <a:lstStyle/>
        <a:p>
          <a:r>
            <a:rPr lang="en-US" dirty="0" smtClean="0"/>
            <a:t>Return to ES office</a:t>
          </a:r>
          <a:endParaRPr lang="en-US" dirty="0"/>
        </a:p>
      </dgm:t>
    </dgm:pt>
    <dgm:pt modelId="{043B303C-E2D3-44EF-BFD9-731CE686755E}" type="parTrans" cxnId="{53F6FA64-94B5-42FB-A15D-56D6D875E6CD}">
      <dgm:prSet/>
      <dgm:spPr/>
      <dgm:t>
        <a:bodyPr/>
        <a:lstStyle/>
        <a:p>
          <a:endParaRPr lang="en-US"/>
        </a:p>
      </dgm:t>
    </dgm:pt>
    <dgm:pt modelId="{69AE45BE-424C-46E7-BB9E-1F464DFA5750}" type="sibTrans" cxnId="{53F6FA64-94B5-42FB-A15D-56D6D875E6CD}">
      <dgm:prSet/>
      <dgm:spPr/>
      <dgm:t>
        <a:bodyPr/>
        <a:lstStyle/>
        <a:p>
          <a:endParaRPr lang="en-US"/>
        </a:p>
      </dgm:t>
    </dgm:pt>
    <dgm:pt modelId="{3E094D95-BFA3-4DA8-9BFD-F66E140400A4}">
      <dgm:prSet phldrT="[Text]"/>
      <dgm:spPr/>
      <dgm:t>
        <a:bodyPr/>
        <a:lstStyle/>
        <a:p>
          <a:r>
            <a:rPr lang="en-US" dirty="0" smtClean="0"/>
            <a:t>Increase F2F clinic evaluation offerings to families</a:t>
          </a:r>
          <a:endParaRPr lang="en-US" dirty="0"/>
        </a:p>
      </dgm:t>
    </dgm:pt>
    <dgm:pt modelId="{385C55F4-768B-4003-A271-821BBC6D4DC2}" type="parTrans" cxnId="{6AB3A565-32DC-4718-8786-3389DEB92489}">
      <dgm:prSet/>
      <dgm:spPr/>
      <dgm:t>
        <a:bodyPr/>
        <a:lstStyle/>
        <a:p>
          <a:endParaRPr lang="en-US"/>
        </a:p>
      </dgm:t>
    </dgm:pt>
    <dgm:pt modelId="{DF3F4685-DEEB-44D0-A271-43917983B521}" type="sibTrans" cxnId="{6AB3A565-32DC-4718-8786-3389DEB92489}">
      <dgm:prSet/>
      <dgm:spPr/>
      <dgm:t>
        <a:bodyPr/>
        <a:lstStyle/>
        <a:p>
          <a:endParaRPr lang="en-US"/>
        </a:p>
      </dgm:t>
    </dgm:pt>
    <dgm:pt modelId="{4EBFD306-5BC2-4163-968B-80ADD97E59F1}">
      <dgm:prSet phldrT="[Text]"/>
      <dgm:spPr/>
      <dgm:t>
        <a:bodyPr/>
        <a:lstStyle/>
        <a:p>
          <a:r>
            <a:rPr lang="en-US" dirty="0" smtClean="0"/>
            <a:t>Continued telehealth evaluations</a:t>
          </a:r>
          <a:endParaRPr lang="en-US" dirty="0"/>
        </a:p>
      </dgm:t>
    </dgm:pt>
    <dgm:pt modelId="{95A6BA80-EA4D-443F-8FE0-6CED4D64AD0F}" type="parTrans" cxnId="{E666AAFD-8EFB-40BB-8AA9-529DC6940B69}">
      <dgm:prSet/>
      <dgm:spPr/>
      <dgm:t>
        <a:bodyPr/>
        <a:lstStyle/>
        <a:p>
          <a:endParaRPr lang="en-US"/>
        </a:p>
      </dgm:t>
    </dgm:pt>
    <dgm:pt modelId="{0389F594-B741-459F-8834-B35DDF400411}" type="sibTrans" cxnId="{E666AAFD-8EFB-40BB-8AA9-529DC6940B69}">
      <dgm:prSet/>
      <dgm:spPr/>
      <dgm:t>
        <a:bodyPr/>
        <a:lstStyle/>
        <a:p>
          <a:endParaRPr lang="en-US"/>
        </a:p>
      </dgm:t>
    </dgm:pt>
    <dgm:pt modelId="{7CAE8356-F6AF-48BF-89BD-673AF8E90C66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Future</a:t>
          </a:r>
          <a:endParaRPr lang="en-US" dirty="0"/>
        </a:p>
      </dgm:t>
    </dgm:pt>
    <dgm:pt modelId="{BDEA1AAC-7F80-42C3-884B-958402C01112}" type="parTrans" cxnId="{7D5FB70E-61D3-4EFC-B7E8-71E1754C907B}">
      <dgm:prSet/>
      <dgm:spPr/>
      <dgm:t>
        <a:bodyPr/>
        <a:lstStyle/>
        <a:p>
          <a:endParaRPr lang="en-US"/>
        </a:p>
      </dgm:t>
    </dgm:pt>
    <dgm:pt modelId="{93EA7738-F8B0-494A-AD07-C02279944AE5}" type="sibTrans" cxnId="{7D5FB70E-61D3-4EFC-B7E8-71E1754C907B}">
      <dgm:prSet/>
      <dgm:spPr/>
      <dgm:t>
        <a:bodyPr/>
        <a:lstStyle/>
        <a:p>
          <a:endParaRPr lang="en-US"/>
        </a:p>
      </dgm:t>
    </dgm:pt>
    <dgm:pt modelId="{9766BD03-61F4-4243-B34A-DF2A691A689D}">
      <dgm:prSet phldrT="[Text]"/>
      <dgm:spPr/>
      <dgm:t>
        <a:bodyPr/>
        <a:lstStyle/>
        <a:p>
          <a:r>
            <a:rPr lang="en-US" dirty="0" smtClean="0"/>
            <a:t>Increased F2F </a:t>
          </a:r>
          <a:r>
            <a:rPr lang="en-US" dirty="0" smtClean="0"/>
            <a:t>interventions to pre-COVID-19 levels</a:t>
          </a:r>
          <a:endParaRPr lang="en-US" dirty="0"/>
        </a:p>
      </dgm:t>
    </dgm:pt>
    <dgm:pt modelId="{A833158A-4FCC-44BF-8A3B-E643A5F1B09D}" type="parTrans" cxnId="{7937F91B-7EDF-425F-9FB5-1474D7E0756E}">
      <dgm:prSet/>
      <dgm:spPr/>
      <dgm:t>
        <a:bodyPr/>
        <a:lstStyle/>
        <a:p>
          <a:endParaRPr lang="en-US"/>
        </a:p>
      </dgm:t>
    </dgm:pt>
    <dgm:pt modelId="{8580CB34-A8D3-4F6D-A103-1275BC596D93}" type="sibTrans" cxnId="{7937F91B-7EDF-425F-9FB5-1474D7E0756E}">
      <dgm:prSet/>
      <dgm:spPr/>
      <dgm:t>
        <a:bodyPr/>
        <a:lstStyle/>
        <a:p>
          <a:endParaRPr lang="en-US"/>
        </a:p>
      </dgm:t>
    </dgm:pt>
    <dgm:pt modelId="{EEFF6265-4F04-4C10-B9C4-11ADF1FFE79B}">
      <dgm:prSet phldrT="[Text]"/>
      <dgm:spPr/>
      <dgm:t>
        <a:bodyPr/>
        <a:lstStyle/>
        <a:p>
          <a:r>
            <a:rPr lang="en-US" dirty="0" smtClean="0"/>
            <a:t>Continued telehealth services</a:t>
          </a:r>
          <a:endParaRPr lang="en-US" dirty="0"/>
        </a:p>
      </dgm:t>
    </dgm:pt>
    <dgm:pt modelId="{7AF988F0-6A06-48AB-80EE-4142E8178DE4}" type="parTrans" cxnId="{A94D0F63-2DFB-4EE1-86DB-64323998C4DD}">
      <dgm:prSet/>
      <dgm:spPr/>
      <dgm:t>
        <a:bodyPr/>
        <a:lstStyle/>
        <a:p>
          <a:endParaRPr lang="en-US"/>
        </a:p>
      </dgm:t>
    </dgm:pt>
    <dgm:pt modelId="{3BAB4C38-3A54-4B0D-B4C0-5958DA86985E}" type="sibTrans" cxnId="{A94D0F63-2DFB-4EE1-86DB-64323998C4DD}">
      <dgm:prSet/>
      <dgm:spPr/>
      <dgm:t>
        <a:bodyPr/>
        <a:lstStyle/>
        <a:p>
          <a:endParaRPr lang="en-US"/>
        </a:p>
      </dgm:t>
    </dgm:pt>
    <dgm:pt modelId="{96EFC3FD-C2BE-449E-82AF-F49AC2CACBC9}">
      <dgm:prSet phldrT="[Text]"/>
      <dgm:spPr/>
      <dgm:t>
        <a:bodyPr/>
        <a:lstStyle/>
        <a:p>
          <a:r>
            <a:rPr lang="en-US" dirty="0" smtClean="0"/>
            <a:t>Increased completion of electronic consent forms</a:t>
          </a:r>
          <a:endParaRPr lang="en-US" dirty="0"/>
        </a:p>
      </dgm:t>
    </dgm:pt>
    <dgm:pt modelId="{668D73C1-AE48-466D-B4C1-DF255EF8D6A9}" type="parTrans" cxnId="{C60FCA3C-F3D3-4135-8564-6E89E1F727EE}">
      <dgm:prSet/>
      <dgm:spPr/>
      <dgm:t>
        <a:bodyPr/>
        <a:lstStyle/>
        <a:p>
          <a:endParaRPr lang="en-US"/>
        </a:p>
      </dgm:t>
    </dgm:pt>
    <dgm:pt modelId="{6DB46FE1-B57C-4A77-B617-12CC1DFB7434}" type="sibTrans" cxnId="{C60FCA3C-F3D3-4135-8564-6E89E1F727EE}">
      <dgm:prSet/>
      <dgm:spPr/>
      <dgm:t>
        <a:bodyPr/>
        <a:lstStyle/>
        <a:p>
          <a:endParaRPr lang="en-US"/>
        </a:p>
      </dgm:t>
    </dgm:pt>
    <dgm:pt modelId="{2E84927E-D880-4197-BFB9-C4F82E2E1911}">
      <dgm:prSet phldrT="[Text]"/>
      <dgm:spPr/>
      <dgm:t>
        <a:bodyPr/>
        <a:lstStyle/>
        <a:p>
          <a:r>
            <a:rPr lang="en-US" dirty="0" smtClean="0"/>
            <a:t>Increase F2F opportunities to meet families to obtain IFSP signatures/ consent forms</a:t>
          </a:r>
          <a:endParaRPr lang="en-US" dirty="0"/>
        </a:p>
      </dgm:t>
    </dgm:pt>
    <dgm:pt modelId="{19D9D20E-A2D1-47C5-A35F-79D57D7E2D64}" type="parTrans" cxnId="{CBADD4EF-42EB-4364-A71C-EDF67F55C7B1}">
      <dgm:prSet/>
      <dgm:spPr/>
      <dgm:t>
        <a:bodyPr/>
        <a:lstStyle/>
        <a:p>
          <a:endParaRPr lang="en-US"/>
        </a:p>
      </dgm:t>
    </dgm:pt>
    <dgm:pt modelId="{8D5F651E-26C7-4E11-BC46-AC89A360551D}" type="sibTrans" cxnId="{CBADD4EF-42EB-4364-A71C-EDF67F55C7B1}">
      <dgm:prSet/>
      <dgm:spPr/>
      <dgm:t>
        <a:bodyPr/>
        <a:lstStyle/>
        <a:p>
          <a:endParaRPr lang="en-US"/>
        </a:p>
      </dgm:t>
    </dgm:pt>
    <dgm:pt modelId="{C953E860-6D97-4C13-B81C-C152CBB4F2BF}">
      <dgm:prSet phldrT="[Text]"/>
      <dgm:spPr/>
      <dgm:t>
        <a:bodyPr/>
        <a:lstStyle/>
        <a:p>
          <a:r>
            <a:rPr lang="en-US" dirty="0" smtClean="0"/>
            <a:t>Streamline exit evaluation process with families</a:t>
          </a:r>
          <a:endParaRPr lang="en-US" dirty="0"/>
        </a:p>
      </dgm:t>
    </dgm:pt>
    <dgm:pt modelId="{F2EFCFAB-6688-4980-A190-3D80AC0FF460}" type="parTrans" cxnId="{93EB7F67-E05A-4768-BDB5-C26C8E6FFF9A}">
      <dgm:prSet/>
      <dgm:spPr/>
      <dgm:t>
        <a:bodyPr/>
        <a:lstStyle/>
        <a:p>
          <a:endParaRPr lang="en-US"/>
        </a:p>
      </dgm:t>
    </dgm:pt>
    <dgm:pt modelId="{605311C1-C827-4D65-A936-06CA7A1A72E1}" type="sibTrans" cxnId="{93EB7F67-E05A-4768-BDB5-C26C8E6FFF9A}">
      <dgm:prSet/>
      <dgm:spPr/>
      <dgm:t>
        <a:bodyPr/>
        <a:lstStyle/>
        <a:p>
          <a:endParaRPr lang="en-US"/>
        </a:p>
      </dgm:t>
    </dgm:pt>
    <dgm:pt modelId="{36F22AC7-49C0-45BB-A1C7-01A3C37FF106}">
      <dgm:prSet phldrT="[Text]"/>
      <dgm:spPr/>
      <dgm:t>
        <a:bodyPr/>
        <a:lstStyle/>
        <a:p>
          <a:r>
            <a:rPr lang="en-US" dirty="0" smtClean="0"/>
            <a:t>Develop COS sharing practices with school districts</a:t>
          </a:r>
          <a:endParaRPr lang="en-US" dirty="0"/>
        </a:p>
      </dgm:t>
    </dgm:pt>
    <dgm:pt modelId="{1C3A3A5C-F8B0-4311-810B-E53B078541FF}" type="parTrans" cxnId="{098296DA-B0C9-4BF1-A950-B2EF782652C1}">
      <dgm:prSet/>
      <dgm:spPr/>
      <dgm:t>
        <a:bodyPr/>
        <a:lstStyle/>
        <a:p>
          <a:endParaRPr lang="en-US"/>
        </a:p>
      </dgm:t>
    </dgm:pt>
    <dgm:pt modelId="{71F768D6-EB8F-4F0B-B0CA-B06973BF0D58}" type="sibTrans" cxnId="{098296DA-B0C9-4BF1-A950-B2EF782652C1}">
      <dgm:prSet/>
      <dgm:spPr/>
      <dgm:t>
        <a:bodyPr/>
        <a:lstStyle/>
        <a:p>
          <a:endParaRPr lang="en-US"/>
        </a:p>
      </dgm:t>
    </dgm:pt>
    <dgm:pt modelId="{F1E60D78-A1FE-41D1-8E4C-CC67ED5DF988}">
      <dgm:prSet phldrT="[Text]"/>
      <dgm:spPr/>
      <dgm:t>
        <a:bodyPr/>
        <a:lstStyle/>
        <a:p>
          <a:r>
            <a:rPr lang="en-US" dirty="0" smtClean="0"/>
            <a:t>Increase F2F intervention offerings to families </a:t>
          </a:r>
          <a:endParaRPr lang="en-US" dirty="0"/>
        </a:p>
      </dgm:t>
    </dgm:pt>
    <dgm:pt modelId="{5C371E43-947A-43A2-9A35-F2808FEC1884}" type="parTrans" cxnId="{46A4DC6B-4227-45C8-BE28-18DCDC766588}">
      <dgm:prSet/>
      <dgm:spPr/>
      <dgm:t>
        <a:bodyPr/>
        <a:lstStyle/>
        <a:p>
          <a:endParaRPr lang="en-US"/>
        </a:p>
      </dgm:t>
    </dgm:pt>
    <dgm:pt modelId="{1152BB95-2BDF-4251-9794-60F30DA1DC8C}" type="sibTrans" cxnId="{46A4DC6B-4227-45C8-BE28-18DCDC766588}">
      <dgm:prSet/>
      <dgm:spPr/>
      <dgm:t>
        <a:bodyPr/>
        <a:lstStyle/>
        <a:p>
          <a:endParaRPr lang="en-US"/>
        </a:p>
      </dgm:t>
    </dgm:pt>
    <dgm:pt modelId="{4603B04E-2FEF-4938-A1DD-1CA3898FDA7F}" type="pres">
      <dgm:prSet presAssocID="{B4388CEF-30F3-4A24-A7EF-8EAEC7E539CB}" presName="Name0" presStyleCnt="0">
        <dgm:presLayoutVars>
          <dgm:dir/>
          <dgm:animLvl val="lvl"/>
          <dgm:resizeHandles val="exact"/>
        </dgm:presLayoutVars>
      </dgm:prSet>
      <dgm:spPr/>
    </dgm:pt>
    <dgm:pt modelId="{5E1D70EB-1283-4371-A745-F1DF112BBD9B}" type="pres">
      <dgm:prSet presAssocID="{38F8B7BE-23F2-4997-B221-01B131964B1B}" presName="composite" presStyleCnt="0"/>
      <dgm:spPr/>
    </dgm:pt>
    <dgm:pt modelId="{36657278-D2D7-4400-9E38-7C3E2DE34EB4}" type="pres">
      <dgm:prSet presAssocID="{38F8B7BE-23F2-4997-B221-01B131964B1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579C5-8421-4FEA-96FD-D56E8314BE94}" type="pres">
      <dgm:prSet presAssocID="{38F8B7BE-23F2-4997-B221-01B131964B1B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BD624-B281-4599-A2DC-4EA1BC13D28B}" type="pres">
      <dgm:prSet presAssocID="{F1328C72-9839-405D-85D3-82D117E37FA8}" presName="space" presStyleCnt="0"/>
      <dgm:spPr/>
    </dgm:pt>
    <dgm:pt modelId="{836507E7-804C-40B8-987B-3E556DAE33C4}" type="pres">
      <dgm:prSet presAssocID="{9CDA2E84-86E0-42A3-8304-C3CAC67EDBC7}" presName="composite" presStyleCnt="0"/>
      <dgm:spPr/>
    </dgm:pt>
    <dgm:pt modelId="{66CF5A3D-AD7A-4761-8F43-F6E40634A456}" type="pres">
      <dgm:prSet presAssocID="{9CDA2E84-86E0-42A3-8304-C3CAC67EDBC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63044-6142-49F1-85B7-8E4CF57A5EBB}" type="pres">
      <dgm:prSet presAssocID="{9CDA2E84-86E0-42A3-8304-C3CAC67EDBC7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C08851-C690-497E-A480-8D4C7A8755F0}" type="pres">
      <dgm:prSet presAssocID="{33B0BCCB-B724-4218-AF97-6F8933AC38F1}" presName="space" presStyleCnt="0"/>
      <dgm:spPr/>
    </dgm:pt>
    <dgm:pt modelId="{29FA57E1-6FD3-42A7-889F-B0AB6D9445F2}" type="pres">
      <dgm:prSet presAssocID="{7CAE8356-F6AF-48BF-89BD-673AF8E90C66}" presName="composite" presStyleCnt="0"/>
      <dgm:spPr/>
    </dgm:pt>
    <dgm:pt modelId="{98A29A89-ED21-4DB4-99DA-75A85FFBD1B5}" type="pres">
      <dgm:prSet presAssocID="{7CAE8356-F6AF-48BF-89BD-673AF8E90C66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0F74A-A799-4A54-93BB-3FC47C532E79}" type="pres">
      <dgm:prSet presAssocID="{7CAE8356-F6AF-48BF-89BD-673AF8E90C66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F6FA64-94B5-42FB-A15D-56D6D875E6CD}" srcId="{9CDA2E84-86E0-42A3-8304-C3CAC67EDBC7}" destId="{A2E42BA7-3DE0-4247-BE7B-C2C82E62B9F2}" srcOrd="0" destOrd="0" parTransId="{043B303C-E2D3-44EF-BFD9-731CE686755E}" sibTransId="{69AE45BE-424C-46E7-BB9E-1F464DFA5750}"/>
    <dgm:cxn modelId="{BDF503F8-1904-417B-BBB0-FD8AF8B748BC}" type="presOf" srcId="{4EBFD306-5BC2-4163-968B-80ADD97E59F1}" destId="{B48579C5-8421-4FEA-96FD-D56E8314BE94}" srcOrd="0" destOrd="2" presId="urn:microsoft.com/office/officeart/2005/8/layout/chevron1"/>
    <dgm:cxn modelId="{43FD65FD-1CF0-48F8-A3F9-4F0322E73B96}" type="presOf" srcId="{36F22AC7-49C0-45BB-A1C7-01A3C37FF106}" destId="{1BA63044-6142-49F1-85B7-8E4CF57A5EBB}" srcOrd="0" destOrd="5" presId="urn:microsoft.com/office/officeart/2005/8/layout/chevron1"/>
    <dgm:cxn modelId="{7D5FB70E-61D3-4EFC-B7E8-71E1754C907B}" srcId="{B4388CEF-30F3-4A24-A7EF-8EAEC7E539CB}" destId="{7CAE8356-F6AF-48BF-89BD-673AF8E90C66}" srcOrd="2" destOrd="0" parTransId="{BDEA1AAC-7F80-42C3-884B-958402C01112}" sibTransId="{93EA7738-F8B0-494A-AD07-C02279944AE5}"/>
    <dgm:cxn modelId="{F8FC4982-6F13-4ECA-8110-6A59EE66EA11}" type="presOf" srcId="{A2E42BA7-3DE0-4247-BE7B-C2C82E62B9F2}" destId="{1BA63044-6142-49F1-85B7-8E4CF57A5EBB}" srcOrd="0" destOrd="0" presId="urn:microsoft.com/office/officeart/2005/8/layout/chevron1"/>
    <dgm:cxn modelId="{7937F91B-7EDF-425F-9FB5-1474D7E0756E}" srcId="{7CAE8356-F6AF-48BF-89BD-673AF8E90C66}" destId="{9766BD03-61F4-4243-B34A-DF2A691A689D}" srcOrd="0" destOrd="0" parTransId="{A833158A-4FCC-44BF-8A3B-E643A5F1B09D}" sibTransId="{8580CB34-A8D3-4F6D-A103-1275BC596D93}"/>
    <dgm:cxn modelId="{93EB7F67-E05A-4768-BDB5-C26C8E6FFF9A}" srcId="{9CDA2E84-86E0-42A3-8304-C3CAC67EDBC7}" destId="{C953E860-6D97-4C13-B81C-C152CBB4F2BF}" srcOrd="4" destOrd="0" parTransId="{F2EFCFAB-6688-4980-A190-3D80AC0FF460}" sibTransId="{605311C1-C827-4D65-A936-06CA7A1A72E1}"/>
    <dgm:cxn modelId="{D115FAEF-A78F-4550-9C62-225AD356E029}" srcId="{38F8B7BE-23F2-4997-B221-01B131964B1B}" destId="{5D66CF10-B6B2-44C1-A996-BB5C4376162B}" srcOrd="4" destOrd="0" parTransId="{D2CA8B70-6529-4B97-BAE5-13041E06E4AD}" sibTransId="{0BB50809-7E71-410B-BE7D-650AD2DC7605}"/>
    <dgm:cxn modelId="{48EAA7FC-90C6-4CE2-BDB9-98A7B0B546D7}" type="presOf" srcId="{96EFC3FD-C2BE-449E-82AF-F49AC2CACBC9}" destId="{B48579C5-8421-4FEA-96FD-D56E8314BE94}" srcOrd="0" destOrd="1" presId="urn:microsoft.com/office/officeart/2005/8/layout/chevron1"/>
    <dgm:cxn modelId="{AD30537F-17E1-4C8D-8D8B-4DA45A9F29E8}" srcId="{B4388CEF-30F3-4A24-A7EF-8EAEC7E539CB}" destId="{9CDA2E84-86E0-42A3-8304-C3CAC67EDBC7}" srcOrd="1" destOrd="0" parTransId="{32689A3C-6DFB-4C3E-8F81-9C26C4C48E8D}" sibTransId="{33B0BCCB-B724-4218-AF97-6F8933AC38F1}"/>
    <dgm:cxn modelId="{C9B835F1-6002-422F-AE9F-B81F4595636A}" srcId="{B4388CEF-30F3-4A24-A7EF-8EAEC7E539CB}" destId="{38F8B7BE-23F2-4997-B221-01B131964B1B}" srcOrd="0" destOrd="0" parTransId="{AEE24A7E-DE9C-406E-B0EB-D4D9598F34EA}" sibTransId="{F1328C72-9839-405D-85D3-82D117E37FA8}"/>
    <dgm:cxn modelId="{AA24C8D4-2AE3-40F9-A8AF-742E763DDBEE}" type="presOf" srcId="{2E84927E-D880-4197-BFB9-C4F82E2E1911}" destId="{1BA63044-6142-49F1-85B7-8E4CF57A5EBB}" srcOrd="0" destOrd="2" presId="urn:microsoft.com/office/officeart/2005/8/layout/chevron1"/>
    <dgm:cxn modelId="{6AB3A565-32DC-4718-8786-3389DEB92489}" srcId="{9CDA2E84-86E0-42A3-8304-C3CAC67EDBC7}" destId="{3E094D95-BFA3-4DA8-9BFD-F66E140400A4}" srcOrd="1" destOrd="0" parTransId="{385C55F4-768B-4003-A271-821BBC6D4DC2}" sibTransId="{DF3F4685-DEEB-44D0-A271-43917983B521}"/>
    <dgm:cxn modelId="{F35B4946-A523-4B71-9E7A-AECD34230359}" type="presOf" srcId="{9CDA2E84-86E0-42A3-8304-C3CAC67EDBC7}" destId="{66CF5A3D-AD7A-4761-8F43-F6E40634A456}" srcOrd="0" destOrd="0" presId="urn:microsoft.com/office/officeart/2005/8/layout/chevron1"/>
    <dgm:cxn modelId="{44B6397F-EAC4-4335-9894-FD7DB59EAAB0}" type="presOf" srcId="{5D66CF10-B6B2-44C1-A996-BB5C4376162B}" destId="{B48579C5-8421-4FEA-96FD-D56E8314BE94}" srcOrd="0" destOrd="4" presId="urn:microsoft.com/office/officeart/2005/8/layout/chevron1"/>
    <dgm:cxn modelId="{9329480A-529C-442B-8D07-EF376204A2ED}" type="presOf" srcId="{38F8B7BE-23F2-4997-B221-01B131964B1B}" destId="{36657278-D2D7-4400-9E38-7C3E2DE34EB4}" srcOrd="0" destOrd="0" presId="urn:microsoft.com/office/officeart/2005/8/layout/chevron1"/>
    <dgm:cxn modelId="{19A2D2DD-4FDF-4356-8D03-A148AA4C2C66}" srcId="{38F8B7BE-23F2-4997-B221-01B131964B1B}" destId="{19B8348E-52F0-42FA-854B-44DDE8326BD7}" srcOrd="3" destOrd="0" parTransId="{304301B3-14B9-47B2-95D9-A3A0E15540FA}" sibTransId="{D0CA6A1E-A8A8-420D-B113-8FA5E71CECF0}"/>
    <dgm:cxn modelId="{A47E0B2B-2FF3-4202-86FE-A75EDFE6C446}" srcId="{38F8B7BE-23F2-4997-B221-01B131964B1B}" destId="{FC345FC3-1C1E-4DB3-9F19-27EA90A31035}" srcOrd="0" destOrd="0" parTransId="{C41E4024-6353-4BBB-8119-95E469D1D227}" sibTransId="{DABA3480-284C-4E09-BB3A-5DCC4E4B2D73}"/>
    <dgm:cxn modelId="{C60FCA3C-F3D3-4135-8564-6E89E1F727EE}" srcId="{38F8B7BE-23F2-4997-B221-01B131964B1B}" destId="{96EFC3FD-C2BE-449E-82AF-F49AC2CACBC9}" srcOrd="1" destOrd="0" parTransId="{668D73C1-AE48-466D-B4C1-DF255EF8D6A9}" sibTransId="{6DB46FE1-B57C-4A77-B617-12CC1DFB7434}"/>
    <dgm:cxn modelId="{D1D3E705-6D0E-49DC-8DB3-E3EC5C691161}" type="presOf" srcId="{B4388CEF-30F3-4A24-A7EF-8EAEC7E539CB}" destId="{4603B04E-2FEF-4938-A1DD-1CA3898FDA7F}" srcOrd="0" destOrd="0" presId="urn:microsoft.com/office/officeart/2005/8/layout/chevron1"/>
    <dgm:cxn modelId="{4FB6C125-0746-4827-9061-4CE9389F69EE}" type="presOf" srcId="{9766BD03-61F4-4243-B34A-DF2A691A689D}" destId="{86F0F74A-A799-4A54-93BB-3FC47C532E79}" srcOrd="0" destOrd="0" presId="urn:microsoft.com/office/officeart/2005/8/layout/chevron1"/>
    <dgm:cxn modelId="{CBB2B106-5A26-4286-9013-1CA3DCEC76E8}" type="presOf" srcId="{7CAE8356-F6AF-48BF-89BD-673AF8E90C66}" destId="{98A29A89-ED21-4DB4-99DA-75A85FFBD1B5}" srcOrd="0" destOrd="0" presId="urn:microsoft.com/office/officeart/2005/8/layout/chevron1"/>
    <dgm:cxn modelId="{6B3BF5F3-0B7E-4DA3-BC7D-6CD7D5FF2815}" type="presOf" srcId="{C953E860-6D97-4C13-B81C-C152CBB4F2BF}" destId="{1BA63044-6142-49F1-85B7-8E4CF57A5EBB}" srcOrd="0" destOrd="4" presId="urn:microsoft.com/office/officeart/2005/8/layout/chevron1"/>
    <dgm:cxn modelId="{E666AAFD-8EFB-40BB-8AA9-529DC6940B69}" srcId="{38F8B7BE-23F2-4997-B221-01B131964B1B}" destId="{4EBFD306-5BC2-4163-968B-80ADD97E59F1}" srcOrd="2" destOrd="0" parTransId="{95A6BA80-EA4D-443F-8FE0-6CED4D64AD0F}" sibTransId="{0389F594-B741-459F-8834-B35DDF400411}"/>
    <dgm:cxn modelId="{098296DA-B0C9-4BF1-A950-B2EF782652C1}" srcId="{9CDA2E84-86E0-42A3-8304-C3CAC67EDBC7}" destId="{36F22AC7-49C0-45BB-A1C7-01A3C37FF106}" srcOrd="5" destOrd="0" parTransId="{1C3A3A5C-F8B0-4311-810B-E53B078541FF}" sibTransId="{71F768D6-EB8F-4F0B-B0CA-B06973BF0D58}"/>
    <dgm:cxn modelId="{34526E56-E763-49FB-BE6C-72F12B52BD6E}" type="presOf" srcId="{3E094D95-BFA3-4DA8-9BFD-F66E140400A4}" destId="{1BA63044-6142-49F1-85B7-8E4CF57A5EBB}" srcOrd="0" destOrd="1" presId="urn:microsoft.com/office/officeart/2005/8/layout/chevron1"/>
    <dgm:cxn modelId="{A94D0F63-2DFB-4EE1-86DB-64323998C4DD}" srcId="{7CAE8356-F6AF-48BF-89BD-673AF8E90C66}" destId="{EEFF6265-4F04-4C10-B9C4-11ADF1FFE79B}" srcOrd="1" destOrd="0" parTransId="{7AF988F0-6A06-48AB-80EE-4142E8178DE4}" sibTransId="{3BAB4C38-3A54-4B0D-B4C0-5958DA86985E}"/>
    <dgm:cxn modelId="{350E6CB2-6A3C-4064-BFB5-C7D862494542}" type="presOf" srcId="{F1E60D78-A1FE-41D1-8E4C-CC67ED5DF988}" destId="{1BA63044-6142-49F1-85B7-8E4CF57A5EBB}" srcOrd="0" destOrd="3" presId="urn:microsoft.com/office/officeart/2005/8/layout/chevron1"/>
    <dgm:cxn modelId="{46A4DC6B-4227-45C8-BE28-18DCDC766588}" srcId="{9CDA2E84-86E0-42A3-8304-C3CAC67EDBC7}" destId="{F1E60D78-A1FE-41D1-8E4C-CC67ED5DF988}" srcOrd="3" destOrd="0" parTransId="{5C371E43-947A-43A2-9A35-F2808FEC1884}" sibTransId="{1152BB95-2BDF-4251-9794-60F30DA1DC8C}"/>
    <dgm:cxn modelId="{43780BAB-2C99-493C-B91E-7E526A85232C}" type="presOf" srcId="{FC345FC3-1C1E-4DB3-9F19-27EA90A31035}" destId="{B48579C5-8421-4FEA-96FD-D56E8314BE94}" srcOrd="0" destOrd="0" presId="urn:microsoft.com/office/officeart/2005/8/layout/chevron1"/>
    <dgm:cxn modelId="{EAF85E5E-F354-48DD-BB3F-C983D7BFD666}" type="presOf" srcId="{19B8348E-52F0-42FA-854B-44DDE8326BD7}" destId="{B48579C5-8421-4FEA-96FD-D56E8314BE94}" srcOrd="0" destOrd="3" presId="urn:microsoft.com/office/officeart/2005/8/layout/chevron1"/>
    <dgm:cxn modelId="{CBADD4EF-42EB-4364-A71C-EDF67F55C7B1}" srcId="{9CDA2E84-86E0-42A3-8304-C3CAC67EDBC7}" destId="{2E84927E-D880-4197-BFB9-C4F82E2E1911}" srcOrd="2" destOrd="0" parTransId="{19D9D20E-A2D1-47C5-A35F-79D57D7E2D64}" sibTransId="{8D5F651E-26C7-4E11-BC46-AC89A360551D}"/>
    <dgm:cxn modelId="{BD6012BB-5C6B-4EAC-A08E-715666B1BBF5}" type="presOf" srcId="{EEFF6265-4F04-4C10-B9C4-11ADF1FFE79B}" destId="{86F0F74A-A799-4A54-93BB-3FC47C532E79}" srcOrd="0" destOrd="1" presId="urn:microsoft.com/office/officeart/2005/8/layout/chevron1"/>
    <dgm:cxn modelId="{F4318D85-F24C-4F5F-9782-6D9388A7709B}" type="presParOf" srcId="{4603B04E-2FEF-4938-A1DD-1CA3898FDA7F}" destId="{5E1D70EB-1283-4371-A745-F1DF112BBD9B}" srcOrd="0" destOrd="0" presId="urn:microsoft.com/office/officeart/2005/8/layout/chevron1"/>
    <dgm:cxn modelId="{24AB081C-6992-4820-9EB5-A90D3DA9CD06}" type="presParOf" srcId="{5E1D70EB-1283-4371-A745-F1DF112BBD9B}" destId="{36657278-D2D7-4400-9E38-7C3E2DE34EB4}" srcOrd="0" destOrd="0" presId="urn:microsoft.com/office/officeart/2005/8/layout/chevron1"/>
    <dgm:cxn modelId="{10D90317-9797-4AC3-AB68-52E37F8ABF06}" type="presParOf" srcId="{5E1D70EB-1283-4371-A745-F1DF112BBD9B}" destId="{B48579C5-8421-4FEA-96FD-D56E8314BE94}" srcOrd="1" destOrd="0" presId="urn:microsoft.com/office/officeart/2005/8/layout/chevron1"/>
    <dgm:cxn modelId="{438B9F17-56CC-4883-A02B-9FACD2789E39}" type="presParOf" srcId="{4603B04E-2FEF-4938-A1DD-1CA3898FDA7F}" destId="{A6BBD624-B281-4599-A2DC-4EA1BC13D28B}" srcOrd="1" destOrd="0" presId="urn:microsoft.com/office/officeart/2005/8/layout/chevron1"/>
    <dgm:cxn modelId="{BD722751-BCF5-4D6B-ACAB-46BC8AF83FC2}" type="presParOf" srcId="{4603B04E-2FEF-4938-A1DD-1CA3898FDA7F}" destId="{836507E7-804C-40B8-987B-3E556DAE33C4}" srcOrd="2" destOrd="0" presId="urn:microsoft.com/office/officeart/2005/8/layout/chevron1"/>
    <dgm:cxn modelId="{C4563DAC-C935-4008-A4DA-2B44D21BED51}" type="presParOf" srcId="{836507E7-804C-40B8-987B-3E556DAE33C4}" destId="{66CF5A3D-AD7A-4761-8F43-F6E40634A456}" srcOrd="0" destOrd="0" presId="urn:microsoft.com/office/officeart/2005/8/layout/chevron1"/>
    <dgm:cxn modelId="{497216DD-CAEC-41FF-AE66-75A7DEDA1DF9}" type="presParOf" srcId="{836507E7-804C-40B8-987B-3E556DAE33C4}" destId="{1BA63044-6142-49F1-85B7-8E4CF57A5EBB}" srcOrd="1" destOrd="0" presId="urn:microsoft.com/office/officeart/2005/8/layout/chevron1"/>
    <dgm:cxn modelId="{85734CB5-45B3-452F-A3C6-171ECA3BB6F7}" type="presParOf" srcId="{4603B04E-2FEF-4938-A1DD-1CA3898FDA7F}" destId="{AEC08851-C690-497E-A480-8D4C7A8755F0}" srcOrd="3" destOrd="0" presId="urn:microsoft.com/office/officeart/2005/8/layout/chevron1"/>
    <dgm:cxn modelId="{207291F5-7BC0-4969-B56C-11D06E025C60}" type="presParOf" srcId="{4603B04E-2FEF-4938-A1DD-1CA3898FDA7F}" destId="{29FA57E1-6FD3-42A7-889F-B0AB6D9445F2}" srcOrd="4" destOrd="0" presId="urn:microsoft.com/office/officeart/2005/8/layout/chevron1"/>
    <dgm:cxn modelId="{3DF02332-D36D-4A96-954F-4868DDF2B60F}" type="presParOf" srcId="{29FA57E1-6FD3-42A7-889F-B0AB6D9445F2}" destId="{98A29A89-ED21-4DB4-99DA-75A85FFBD1B5}" srcOrd="0" destOrd="0" presId="urn:microsoft.com/office/officeart/2005/8/layout/chevron1"/>
    <dgm:cxn modelId="{B9FF9CD6-4B22-464F-B50A-FF054B09EC3E}" type="presParOf" srcId="{29FA57E1-6FD3-42A7-889F-B0AB6D9445F2}" destId="{86F0F74A-A799-4A54-93BB-3FC47C532E7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0C067-58B8-4E07-BD3F-391CC5815A04}">
      <dsp:nvSpPr>
        <dsp:cNvPr id="0" name=""/>
        <dsp:cNvSpPr/>
      </dsp:nvSpPr>
      <dsp:spPr>
        <a:xfrm>
          <a:off x="6604" y="199814"/>
          <a:ext cx="2296944" cy="702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Feb 2020</a:t>
          </a:r>
          <a:endParaRPr lang="en-US" sz="1300" kern="1200" dirty="0"/>
        </a:p>
      </dsp:txBody>
      <dsp:txXfrm>
        <a:off x="357604" y="199814"/>
        <a:ext cx="1594944" cy="702000"/>
      </dsp:txXfrm>
    </dsp:sp>
    <dsp:sp modelId="{F24E6090-997C-4DE5-99BD-E5902C57A3E9}">
      <dsp:nvSpPr>
        <dsp:cNvPr id="0" name=""/>
        <dsp:cNvSpPr/>
      </dsp:nvSpPr>
      <dsp:spPr>
        <a:xfrm>
          <a:off x="6604" y="989564"/>
          <a:ext cx="1837555" cy="2927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F2F evaluations discontinued</a:t>
          </a:r>
          <a:endParaRPr lang="en-US" sz="1300" kern="1200" dirty="0"/>
        </a:p>
      </dsp:txBody>
      <dsp:txXfrm>
        <a:off x="6604" y="989564"/>
        <a:ext cx="1837555" cy="2927856"/>
      </dsp:txXfrm>
    </dsp:sp>
    <dsp:sp modelId="{A0BF5AF8-07A3-4B52-9003-640E1C0C1E91}">
      <dsp:nvSpPr>
        <dsp:cNvPr id="0" name=""/>
        <dsp:cNvSpPr/>
      </dsp:nvSpPr>
      <dsp:spPr>
        <a:xfrm>
          <a:off x="2087548" y="199814"/>
          <a:ext cx="2296944" cy="702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March 2020</a:t>
          </a:r>
          <a:endParaRPr lang="en-US" sz="1300" kern="1200" dirty="0"/>
        </a:p>
      </dsp:txBody>
      <dsp:txXfrm>
        <a:off x="2438548" y="199814"/>
        <a:ext cx="1594944" cy="702000"/>
      </dsp:txXfrm>
    </dsp:sp>
    <dsp:sp modelId="{7AB46BC3-8015-4F70-88F2-120589D2A4D2}">
      <dsp:nvSpPr>
        <dsp:cNvPr id="0" name=""/>
        <dsp:cNvSpPr/>
      </dsp:nvSpPr>
      <dsp:spPr>
        <a:xfrm>
          <a:off x="2087548" y="989564"/>
          <a:ext cx="1837555" cy="2927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Training on a new evaluation tool (DAYC-2) began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Developed new digital procedures for all programmatic processes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Developed COVID-19 protocols for all staff/ families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Developed new process for completing &amp; sharing EXIT assessment data</a:t>
          </a:r>
          <a:endParaRPr lang="en-US" sz="1300" kern="1200" dirty="0"/>
        </a:p>
      </dsp:txBody>
      <dsp:txXfrm>
        <a:off x="2087548" y="989564"/>
        <a:ext cx="1837555" cy="2927856"/>
      </dsp:txXfrm>
    </dsp:sp>
    <dsp:sp modelId="{8A2683E4-C960-435D-BED3-DCB9F13EBC09}">
      <dsp:nvSpPr>
        <dsp:cNvPr id="0" name=""/>
        <dsp:cNvSpPr/>
      </dsp:nvSpPr>
      <dsp:spPr>
        <a:xfrm>
          <a:off x="4168492" y="199814"/>
          <a:ext cx="2296944" cy="702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April 2020</a:t>
          </a:r>
          <a:endParaRPr lang="en-US" sz="1300" kern="1200" dirty="0"/>
        </a:p>
      </dsp:txBody>
      <dsp:txXfrm>
        <a:off x="4519492" y="199814"/>
        <a:ext cx="1594944" cy="702000"/>
      </dsp:txXfrm>
    </dsp:sp>
    <dsp:sp modelId="{B9044AA6-BC93-4D61-8109-ADCA91949204}">
      <dsp:nvSpPr>
        <dsp:cNvPr id="0" name=""/>
        <dsp:cNvSpPr/>
      </dsp:nvSpPr>
      <dsp:spPr>
        <a:xfrm>
          <a:off x="4168492" y="989564"/>
          <a:ext cx="1837555" cy="2927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New evaluation system created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Telehealth evaluations offered to parents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Experienced a drastic decline in referrals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Experienced difficulty in contacting parent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Experienced difficulty in receiving consent forms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Experienced delays in service from parents declining telehealth/ not having access to the internet</a:t>
          </a:r>
          <a:endParaRPr lang="en-US" sz="1300" kern="1200" dirty="0"/>
        </a:p>
      </dsp:txBody>
      <dsp:txXfrm>
        <a:off x="4168492" y="989564"/>
        <a:ext cx="1837555" cy="2927856"/>
      </dsp:txXfrm>
    </dsp:sp>
    <dsp:sp modelId="{3CB45BB0-F005-4210-B88C-4DB0F7DA4736}">
      <dsp:nvSpPr>
        <dsp:cNvPr id="0" name=""/>
        <dsp:cNvSpPr/>
      </dsp:nvSpPr>
      <dsp:spPr>
        <a:xfrm>
          <a:off x="6249436" y="199814"/>
          <a:ext cx="2296944" cy="702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June 2020</a:t>
          </a:r>
          <a:endParaRPr lang="en-US" sz="1300" kern="1200" dirty="0"/>
        </a:p>
      </dsp:txBody>
      <dsp:txXfrm>
        <a:off x="6600436" y="199814"/>
        <a:ext cx="1594944" cy="702000"/>
      </dsp:txXfrm>
    </dsp:sp>
    <dsp:sp modelId="{55EF825B-9D74-4248-87D7-423B58A96494}">
      <dsp:nvSpPr>
        <dsp:cNvPr id="0" name=""/>
        <dsp:cNvSpPr/>
      </dsp:nvSpPr>
      <dsp:spPr>
        <a:xfrm>
          <a:off x="6249436" y="989564"/>
          <a:ext cx="1837555" cy="2927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Clinic evaluations offered in Columbia Co.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Increase in provider enrollment</a:t>
          </a:r>
          <a:endParaRPr lang="en-US" sz="1300" kern="1200" dirty="0"/>
        </a:p>
      </dsp:txBody>
      <dsp:txXfrm>
        <a:off x="6249436" y="989564"/>
        <a:ext cx="1837555" cy="29278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03E7A-94ED-4BEA-8560-28C4CA2992EE}">
      <dsp:nvSpPr>
        <dsp:cNvPr id="0" name=""/>
        <dsp:cNvSpPr/>
      </dsp:nvSpPr>
      <dsp:spPr>
        <a:xfrm>
          <a:off x="6604" y="57388"/>
          <a:ext cx="2296944" cy="9187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August 2020</a:t>
          </a:r>
          <a:endParaRPr lang="en-US" sz="2000" kern="1200" dirty="0"/>
        </a:p>
      </dsp:txBody>
      <dsp:txXfrm>
        <a:off x="465993" y="57388"/>
        <a:ext cx="1378167" cy="918777"/>
      </dsp:txXfrm>
    </dsp:sp>
    <dsp:sp modelId="{8F44A4BD-E131-4454-AFEF-943CD3068BF7}">
      <dsp:nvSpPr>
        <dsp:cNvPr id="0" name=""/>
        <dsp:cNvSpPr/>
      </dsp:nvSpPr>
      <dsp:spPr>
        <a:xfrm>
          <a:off x="6604" y="1091013"/>
          <a:ext cx="1837555" cy="261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Hybrid evaluations offered in several counties</a:t>
          </a:r>
          <a:endParaRPr lang="en-US" sz="2000" kern="1200" dirty="0"/>
        </a:p>
      </dsp:txBody>
      <dsp:txXfrm>
        <a:off x="6604" y="1091013"/>
        <a:ext cx="1837555" cy="2613515"/>
      </dsp:txXfrm>
    </dsp:sp>
    <dsp:sp modelId="{F14A9F54-4A10-43C0-9D77-79FB37B7BB27}">
      <dsp:nvSpPr>
        <dsp:cNvPr id="0" name=""/>
        <dsp:cNvSpPr/>
      </dsp:nvSpPr>
      <dsp:spPr>
        <a:xfrm>
          <a:off x="2087548" y="57388"/>
          <a:ext cx="2296944" cy="9187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October 2020</a:t>
          </a:r>
          <a:endParaRPr lang="en-US" sz="2000" kern="1200" dirty="0"/>
        </a:p>
      </dsp:txBody>
      <dsp:txXfrm>
        <a:off x="2546937" y="57388"/>
        <a:ext cx="1378167" cy="918777"/>
      </dsp:txXfrm>
    </dsp:sp>
    <dsp:sp modelId="{DA1BA6C5-DABA-43BF-8F33-DDB5DF710F1E}">
      <dsp:nvSpPr>
        <dsp:cNvPr id="0" name=""/>
        <dsp:cNvSpPr/>
      </dsp:nvSpPr>
      <dsp:spPr>
        <a:xfrm>
          <a:off x="2087548" y="1091013"/>
          <a:ext cx="1837555" cy="261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Clinic evaluations offered in Alachua Co.</a:t>
          </a:r>
          <a:endParaRPr lang="en-US" sz="2000" kern="1200" dirty="0"/>
        </a:p>
      </dsp:txBody>
      <dsp:txXfrm>
        <a:off x="2087548" y="1091013"/>
        <a:ext cx="1837555" cy="2613515"/>
      </dsp:txXfrm>
    </dsp:sp>
    <dsp:sp modelId="{2CA0F471-3418-4DFF-A05E-E64EEC972F9F}">
      <dsp:nvSpPr>
        <dsp:cNvPr id="0" name=""/>
        <dsp:cNvSpPr/>
      </dsp:nvSpPr>
      <dsp:spPr>
        <a:xfrm>
          <a:off x="4168492" y="57388"/>
          <a:ext cx="2296944" cy="9187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December 2020</a:t>
          </a:r>
          <a:endParaRPr lang="en-US" sz="2000" kern="1200" dirty="0"/>
        </a:p>
      </dsp:txBody>
      <dsp:txXfrm>
        <a:off x="4627881" y="57388"/>
        <a:ext cx="1378167" cy="918777"/>
      </dsp:txXfrm>
    </dsp:sp>
    <dsp:sp modelId="{1F17C47A-8E9B-4DE0-A267-BC615D536964}">
      <dsp:nvSpPr>
        <dsp:cNvPr id="0" name=""/>
        <dsp:cNvSpPr/>
      </dsp:nvSpPr>
      <dsp:spPr>
        <a:xfrm>
          <a:off x="4168492" y="1091013"/>
          <a:ext cx="1837555" cy="261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Child Outcomes Summary (COS) process began</a:t>
          </a:r>
          <a:endParaRPr lang="en-US" sz="2000" kern="1200" dirty="0"/>
        </a:p>
      </dsp:txBody>
      <dsp:txXfrm>
        <a:off x="4168492" y="1091013"/>
        <a:ext cx="1837555" cy="2613515"/>
      </dsp:txXfrm>
    </dsp:sp>
    <dsp:sp modelId="{36657278-D2D7-4400-9E38-7C3E2DE34EB4}">
      <dsp:nvSpPr>
        <dsp:cNvPr id="0" name=""/>
        <dsp:cNvSpPr/>
      </dsp:nvSpPr>
      <dsp:spPr>
        <a:xfrm>
          <a:off x="6249436" y="57388"/>
          <a:ext cx="2296944" cy="9187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Today</a:t>
          </a:r>
          <a:endParaRPr lang="en-US" sz="2000" kern="1200" dirty="0"/>
        </a:p>
      </dsp:txBody>
      <dsp:txXfrm>
        <a:off x="6708825" y="57388"/>
        <a:ext cx="1378167" cy="918777"/>
      </dsp:txXfrm>
    </dsp:sp>
    <dsp:sp modelId="{B48579C5-8421-4FEA-96FD-D56E8314BE94}">
      <dsp:nvSpPr>
        <dsp:cNvPr id="0" name=""/>
        <dsp:cNvSpPr/>
      </dsp:nvSpPr>
      <dsp:spPr>
        <a:xfrm>
          <a:off x="6249436" y="1091013"/>
          <a:ext cx="1837555" cy="261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Continued telehealth evaluations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Continued F2F clinic evaluations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Continued hybrid evaluations</a:t>
          </a:r>
          <a:endParaRPr lang="en-US" sz="2000" kern="1200" dirty="0"/>
        </a:p>
      </dsp:txBody>
      <dsp:txXfrm>
        <a:off x="6249436" y="1091013"/>
        <a:ext cx="1837555" cy="2613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57278-D2D7-4400-9E38-7C3E2DE34EB4}">
      <dsp:nvSpPr>
        <dsp:cNvPr id="0" name=""/>
        <dsp:cNvSpPr/>
      </dsp:nvSpPr>
      <dsp:spPr>
        <a:xfrm>
          <a:off x="922" y="240336"/>
          <a:ext cx="2994380" cy="810000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Today</a:t>
          </a:r>
          <a:endParaRPr lang="en-US" sz="1500" kern="1200" dirty="0"/>
        </a:p>
      </dsp:txBody>
      <dsp:txXfrm>
        <a:off x="405922" y="240336"/>
        <a:ext cx="2184380" cy="810000"/>
      </dsp:txXfrm>
    </dsp:sp>
    <dsp:sp modelId="{B48579C5-8421-4FEA-96FD-D56E8314BE94}">
      <dsp:nvSpPr>
        <dsp:cNvPr id="0" name=""/>
        <dsp:cNvSpPr/>
      </dsp:nvSpPr>
      <dsp:spPr>
        <a:xfrm>
          <a:off x="922" y="1151586"/>
          <a:ext cx="2395504" cy="272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2020 Quarter 4 – Referrals increased to pre-COVID-19 levels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Increased completion of electronic consent forms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Continued telehealth evaluations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Continued F2F clinic evaluations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Continued hybrid evaluations</a:t>
          </a:r>
          <a:endParaRPr lang="en-US" sz="1500" kern="1200" dirty="0"/>
        </a:p>
      </dsp:txBody>
      <dsp:txXfrm>
        <a:off x="922" y="1151586"/>
        <a:ext cx="2395504" cy="2725312"/>
      </dsp:txXfrm>
    </dsp:sp>
    <dsp:sp modelId="{66CF5A3D-AD7A-4761-8F43-F6E40634A456}">
      <dsp:nvSpPr>
        <dsp:cNvPr id="0" name=""/>
        <dsp:cNvSpPr/>
      </dsp:nvSpPr>
      <dsp:spPr>
        <a:xfrm>
          <a:off x="2779302" y="240336"/>
          <a:ext cx="2994380" cy="810000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July 2021</a:t>
          </a:r>
          <a:endParaRPr lang="en-US" sz="1500" kern="1200" dirty="0"/>
        </a:p>
      </dsp:txBody>
      <dsp:txXfrm>
        <a:off x="3184302" y="240336"/>
        <a:ext cx="2184380" cy="810000"/>
      </dsp:txXfrm>
    </dsp:sp>
    <dsp:sp modelId="{1BA63044-6142-49F1-85B7-8E4CF57A5EBB}">
      <dsp:nvSpPr>
        <dsp:cNvPr id="0" name=""/>
        <dsp:cNvSpPr/>
      </dsp:nvSpPr>
      <dsp:spPr>
        <a:xfrm>
          <a:off x="2779302" y="1151586"/>
          <a:ext cx="2395504" cy="272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Return to ES office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Increase F2F clinic evaluation offerings to families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Increase F2F opportunities to meet families to obtain IFSP signatures/ consent forms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Increase F2F intervention offerings to families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Streamline exit evaluation process with families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Develop COS sharing practices with school districts</a:t>
          </a:r>
          <a:endParaRPr lang="en-US" sz="1500" kern="1200" dirty="0"/>
        </a:p>
      </dsp:txBody>
      <dsp:txXfrm>
        <a:off x="2779302" y="1151586"/>
        <a:ext cx="2395504" cy="2725312"/>
      </dsp:txXfrm>
    </dsp:sp>
    <dsp:sp modelId="{98A29A89-ED21-4DB4-99DA-75A85FFBD1B5}">
      <dsp:nvSpPr>
        <dsp:cNvPr id="0" name=""/>
        <dsp:cNvSpPr/>
      </dsp:nvSpPr>
      <dsp:spPr>
        <a:xfrm>
          <a:off x="5557682" y="240336"/>
          <a:ext cx="2994380" cy="810000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Future</a:t>
          </a:r>
          <a:endParaRPr lang="en-US" sz="1500" kern="1200" dirty="0"/>
        </a:p>
      </dsp:txBody>
      <dsp:txXfrm>
        <a:off x="5962682" y="240336"/>
        <a:ext cx="2184380" cy="810000"/>
      </dsp:txXfrm>
    </dsp:sp>
    <dsp:sp modelId="{86F0F74A-A799-4A54-93BB-3FC47C532E79}">
      <dsp:nvSpPr>
        <dsp:cNvPr id="0" name=""/>
        <dsp:cNvSpPr/>
      </dsp:nvSpPr>
      <dsp:spPr>
        <a:xfrm>
          <a:off x="5557682" y="1151586"/>
          <a:ext cx="2395504" cy="272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Increased F2F </a:t>
          </a:r>
          <a:r>
            <a:rPr lang="en-US" sz="1500" kern="1200" dirty="0" smtClean="0"/>
            <a:t>interventions to pre-COVID-19 levels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Continued telehealth services</a:t>
          </a:r>
          <a:endParaRPr lang="en-US" sz="1500" kern="1200" dirty="0"/>
        </a:p>
      </dsp:txBody>
      <dsp:txXfrm>
        <a:off x="5557682" y="1151586"/>
        <a:ext cx="2395504" cy="2725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D13EC-7F5A-4DE7-94C2-62AF769689F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88B54-48B9-40A1-ADCC-E395C552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88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0D35D-4881-4415-8476-824EE54F6F84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95B5-8C0F-455B-BC16-9771507534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3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395B5-8C0F-455B-BC16-9771507534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71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Emily </a:t>
            </a:r>
            <a:r>
              <a:rPr lang="en-US" smtClean="0"/>
              <a:t>and Sharon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395B5-8C0F-455B-BC16-97715075340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6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0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5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9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0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0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6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5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A0B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B0FDC-3CF1-430A-8887-75E183130467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CBFA8-1A57-4AD5-8D73-2ADEB9C2E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1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36" y="548641"/>
            <a:ext cx="5548744" cy="1288474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Annual Provider Meeting</a:t>
            </a:r>
            <a:b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UF North Central Early Steps</a:t>
            </a:r>
            <a:b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rgbClr val="00A0B0"/>
                </a:solidFill>
              </a:rPr>
              <a:t>Agency Updates</a:t>
            </a:r>
            <a:endParaRPr lang="en-US" sz="3600" b="1" dirty="0">
              <a:solidFill>
                <a:srgbClr val="00A0B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36" y="132968"/>
            <a:ext cx="2016568" cy="415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737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YEAR IN REVIEW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2020-2021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81" t="79529" r="2235" b="3373"/>
          <a:stretch/>
        </p:blipFill>
        <p:spPr>
          <a:xfrm>
            <a:off x="8068236" y="5572461"/>
            <a:ext cx="903642" cy="11725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69" y="5883875"/>
            <a:ext cx="1660218" cy="3443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8" descr="cid:image002.jpg@01D1DB97.2B099D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01"/>
          <a:stretch/>
        </p:blipFill>
        <p:spPr bwMode="auto">
          <a:xfrm>
            <a:off x="4763" y="4763"/>
            <a:ext cx="1343025" cy="59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5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5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85258" y="365127"/>
            <a:ext cx="5930092" cy="963342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/>
              <a:t>Agency </a:t>
            </a:r>
            <a:r>
              <a:rPr lang="en-US" sz="2800" b="1" dirty="0" smtClean="0"/>
              <a:t>Updates – Where We Have Been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69" y="5883875"/>
            <a:ext cx="1660218" cy="3443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74165382"/>
              </p:ext>
            </p:extLst>
          </p:nvPr>
        </p:nvGraphicFramePr>
        <p:xfrm>
          <a:off x="423746" y="1702181"/>
          <a:ext cx="8552985" cy="4117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972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NCES - YEAR IN REVIEW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840406"/>
              </p:ext>
            </p:extLst>
          </p:nvPr>
        </p:nvGraphicFramePr>
        <p:xfrm>
          <a:off x="359858" y="1690689"/>
          <a:ext cx="8382697" cy="4866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2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5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85258" y="365127"/>
            <a:ext cx="5930092" cy="963342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/>
              <a:t>Agency </a:t>
            </a:r>
            <a:r>
              <a:rPr lang="en-US" sz="2800" b="1" dirty="0" smtClean="0"/>
              <a:t>Updates – Where We Have Been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69" y="5883875"/>
            <a:ext cx="1660218" cy="3443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2098703"/>
              </p:ext>
            </p:extLst>
          </p:nvPr>
        </p:nvGraphicFramePr>
        <p:xfrm>
          <a:off x="423746" y="1702181"/>
          <a:ext cx="8552985" cy="376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879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5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85258" y="365127"/>
            <a:ext cx="5930092" cy="963342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/>
              <a:t>Agency Updates – Where We Plan to Go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69" y="5883875"/>
            <a:ext cx="1660218" cy="3443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14157201"/>
              </p:ext>
            </p:extLst>
          </p:nvPr>
        </p:nvGraphicFramePr>
        <p:xfrm>
          <a:off x="295507" y="1702181"/>
          <a:ext cx="8552985" cy="4117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171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NCES - YEAR IN REVIEW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854301"/>
              </p:ext>
            </p:extLst>
          </p:nvPr>
        </p:nvGraphicFramePr>
        <p:xfrm>
          <a:off x="446049" y="1806497"/>
          <a:ext cx="8385717" cy="4661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56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946" y="812073"/>
            <a:ext cx="4929051" cy="49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3866</TotalTime>
  <Words>279</Words>
  <Application>Microsoft Office PowerPoint</Application>
  <PresentationFormat>On-screen Show (4:3)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Annual Provider Meeting UF North Central Early Steps Agency Updates</vt:lpstr>
      <vt:lpstr>YEAR IN REVIEW</vt:lpstr>
      <vt:lpstr>Agency Updates – Where We Have Been</vt:lpstr>
      <vt:lpstr>NCES - YEAR IN REVIEW</vt:lpstr>
      <vt:lpstr>Agency Updates – Where We Have Been</vt:lpstr>
      <vt:lpstr>Agency Updates – Where We Plan to Go</vt:lpstr>
      <vt:lpstr>NCES - YEAR IN REVIEW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Elmore, Jennifer B</dc:creator>
  <cp:lastModifiedBy>Tamelia D. Malcolm</cp:lastModifiedBy>
  <cp:revision>162</cp:revision>
  <cp:lastPrinted>2021-05-17T14:26:35Z</cp:lastPrinted>
  <dcterms:created xsi:type="dcterms:W3CDTF">2016-07-07T18:10:24Z</dcterms:created>
  <dcterms:modified xsi:type="dcterms:W3CDTF">2021-05-24T16:40:57Z</dcterms:modified>
</cp:coreProperties>
</file>